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-Benutzer" initials="W" lastIdx="0" clrIdx="0">
    <p:extLst>
      <p:ext uri="{19B8F6BF-5375-455C-9EA6-DF929625EA0E}">
        <p15:presenceInfo xmlns:p15="http://schemas.microsoft.com/office/powerpoint/2012/main" userId="Windows-Benutz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341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28.05.2020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28.05.2020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28.05.2020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28.05.2020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28.05.2020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28.05.2020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28.05.2020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28.05.2020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28.05.2020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28.05.2020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28.05.2020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E6EC2-BB10-4FBD-AD6D-B928DEA41F3D}" type="datetimeFigureOut">
              <a:rPr lang="de-DE" smtClean="0"/>
              <a:pPr/>
              <a:t>28.05.2020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Frederick ein Märchen</a:t>
            </a:r>
            <a:endParaRPr lang="de-DE" dirty="0"/>
          </a:p>
        </p:txBody>
      </p:sp>
      <p:pic>
        <p:nvPicPr>
          <p:cNvPr id="4" name="Grafik 3" descr="img3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246632"/>
            <a:ext cx="4660392" cy="5611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730" y="120396"/>
            <a:ext cx="8892540" cy="661720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39552" y="2924944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Oauwer</a:t>
            </a:r>
            <a:r>
              <a:rPr lang="de-DE" dirty="0" smtClean="0"/>
              <a:t> </a:t>
            </a:r>
            <a:r>
              <a:rPr lang="de-DE" dirty="0" smtClean="0"/>
              <a:t>na </a:t>
            </a:r>
            <a:r>
              <a:rPr lang="de-DE" dirty="0" err="1" smtClean="0"/>
              <a:t>kotte</a:t>
            </a:r>
            <a:r>
              <a:rPr lang="de-DE" dirty="0" smtClean="0"/>
              <a:t> </a:t>
            </a:r>
            <a:r>
              <a:rPr lang="de-DE" dirty="0" err="1" smtClean="0"/>
              <a:t>Tiet</a:t>
            </a:r>
            <a:r>
              <a:rPr lang="de-DE" dirty="0" smtClean="0"/>
              <a:t> </a:t>
            </a:r>
            <a:r>
              <a:rPr lang="de-DE" dirty="0" err="1" smtClean="0"/>
              <a:t>wöarn</a:t>
            </a:r>
            <a:r>
              <a:rPr lang="de-DE" dirty="0" smtClean="0"/>
              <a:t> </a:t>
            </a:r>
            <a:r>
              <a:rPr lang="de-DE" dirty="0" err="1" smtClean="0"/>
              <a:t>baule</a:t>
            </a:r>
            <a:r>
              <a:rPr lang="de-DE" dirty="0" smtClean="0"/>
              <a:t> </a:t>
            </a:r>
            <a:r>
              <a:rPr lang="de-DE" dirty="0" err="1" smtClean="0"/>
              <a:t>ölle</a:t>
            </a:r>
            <a:r>
              <a:rPr lang="de-DE" dirty="0" smtClean="0"/>
              <a:t> </a:t>
            </a:r>
            <a:r>
              <a:rPr lang="de-DE" dirty="0" err="1" smtClean="0"/>
              <a:t>Nötte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Beern</a:t>
            </a:r>
            <a:r>
              <a:rPr lang="de-DE" dirty="0" smtClean="0"/>
              <a:t> </a:t>
            </a:r>
            <a:r>
              <a:rPr lang="de-DE" dirty="0" err="1" smtClean="0"/>
              <a:t>upfriäten</a:t>
            </a:r>
            <a:r>
              <a:rPr lang="de-DE" dirty="0" smtClean="0"/>
              <a:t>, </a:t>
            </a:r>
            <a:r>
              <a:rPr lang="de-DE" dirty="0" err="1" smtClean="0"/>
              <a:t>dat</a:t>
            </a:r>
            <a:r>
              <a:rPr lang="de-DE" dirty="0" smtClean="0"/>
              <a:t> </a:t>
            </a:r>
            <a:r>
              <a:rPr lang="de-DE" dirty="0" err="1" smtClean="0"/>
              <a:t>Strauh</a:t>
            </a:r>
            <a:r>
              <a:rPr lang="de-DE" dirty="0" smtClean="0"/>
              <a:t> was </a:t>
            </a:r>
            <a:r>
              <a:rPr lang="de-DE" dirty="0" err="1" smtClean="0"/>
              <a:t>upbruket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Kaierns</a:t>
            </a:r>
            <a:r>
              <a:rPr lang="de-DE" dirty="0" smtClean="0"/>
              <a:t> </a:t>
            </a:r>
            <a:r>
              <a:rPr lang="de-DE" dirty="0" smtClean="0"/>
              <a:t>können </a:t>
            </a:r>
            <a:r>
              <a:rPr lang="de-DE" dirty="0" smtClean="0"/>
              <a:t>se </a:t>
            </a:r>
            <a:r>
              <a:rPr lang="de-DE" dirty="0" err="1" smtClean="0"/>
              <a:t>sik</a:t>
            </a:r>
            <a:r>
              <a:rPr lang="de-DE" dirty="0" smtClean="0"/>
              <a:t> </a:t>
            </a:r>
            <a:r>
              <a:rPr lang="de-DE" dirty="0" err="1" smtClean="0"/>
              <a:t>nich</a:t>
            </a:r>
            <a:r>
              <a:rPr lang="de-DE" dirty="0" smtClean="0"/>
              <a:t> </a:t>
            </a:r>
            <a:r>
              <a:rPr lang="de-DE" dirty="0" err="1" smtClean="0"/>
              <a:t>ma</a:t>
            </a:r>
            <a:r>
              <a:rPr lang="de-DE" dirty="0" smtClean="0"/>
              <a:t> besinnen. Et was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eenmaol</a:t>
            </a:r>
            <a:r>
              <a:rPr lang="de-DE" dirty="0" smtClean="0"/>
              <a:t> derbe </a:t>
            </a:r>
            <a:r>
              <a:rPr lang="de-DE" dirty="0" err="1" smtClean="0"/>
              <a:t>kault</a:t>
            </a:r>
            <a:r>
              <a:rPr lang="de-DE" dirty="0" smtClean="0"/>
              <a:t> </a:t>
            </a:r>
            <a:r>
              <a:rPr lang="de-DE" dirty="0" err="1" smtClean="0"/>
              <a:t>tüsken</a:t>
            </a:r>
            <a:r>
              <a:rPr lang="de-DE" dirty="0" smtClean="0"/>
              <a:t> de </a:t>
            </a:r>
            <a:r>
              <a:rPr lang="de-DE" dirty="0" err="1" smtClean="0"/>
              <a:t>Steene</a:t>
            </a:r>
            <a:r>
              <a:rPr lang="de-DE" dirty="0" smtClean="0"/>
              <a:t> in de </a:t>
            </a:r>
            <a:r>
              <a:rPr lang="de-DE" dirty="0" err="1" smtClean="0"/>
              <a:t>aulen</a:t>
            </a:r>
            <a:r>
              <a:rPr lang="de-DE" dirty="0" smtClean="0"/>
              <a:t> </a:t>
            </a:r>
            <a:r>
              <a:rPr lang="de-DE" dirty="0" err="1" smtClean="0"/>
              <a:t>Müern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keen</a:t>
            </a:r>
            <a:r>
              <a:rPr lang="de-DE" dirty="0" smtClean="0"/>
              <a:t> </a:t>
            </a:r>
            <a:r>
              <a:rPr lang="de-DE" dirty="0" err="1" smtClean="0"/>
              <a:t>eenen</a:t>
            </a:r>
            <a:r>
              <a:rPr lang="de-DE" dirty="0" smtClean="0"/>
              <a:t> </a:t>
            </a:r>
            <a:r>
              <a:rPr lang="de-DE" dirty="0" err="1" smtClean="0"/>
              <a:t>woll</a:t>
            </a:r>
            <a:r>
              <a:rPr lang="de-DE" dirty="0" smtClean="0"/>
              <a:t> </a:t>
            </a:r>
            <a:r>
              <a:rPr lang="de-DE" dirty="0" err="1" smtClean="0"/>
              <a:t>ma</a:t>
            </a:r>
            <a:r>
              <a:rPr lang="de-DE" dirty="0" smtClean="0"/>
              <a:t> </a:t>
            </a:r>
            <a:r>
              <a:rPr lang="de-DE" dirty="0" err="1" smtClean="0"/>
              <a:t>küern</a:t>
            </a:r>
            <a:r>
              <a:rPr lang="de-DE" dirty="0" smtClean="0"/>
              <a:t>.</a:t>
            </a:r>
            <a:endParaRPr lang="de-D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7032"/>
            <a:ext cx="9144000" cy="592393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2348880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Un</a:t>
            </a:r>
            <a:r>
              <a:rPr lang="de-DE" sz="1600" dirty="0" smtClean="0"/>
              <a:t> </a:t>
            </a:r>
            <a:r>
              <a:rPr lang="de-DE" sz="1600" dirty="0" err="1" smtClean="0"/>
              <a:t>met</a:t>
            </a:r>
            <a:r>
              <a:rPr lang="de-DE" sz="1600" dirty="0" smtClean="0"/>
              <a:t> </a:t>
            </a:r>
            <a:r>
              <a:rPr lang="de-DE" sz="1600" dirty="0" err="1" smtClean="0"/>
              <a:t>eenmaol</a:t>
            </a:r>
            <a:r>
              <a:rPr lang="de-DE" sz="1600" dirty="0" smtClean="0"/>
              <a:t> </a:t>
            </a:r>
            <a:r>
              <a:rPr lang="de-DE" sz="1600" dirty="0" err="1" smtClean="0"/>
              <a:t>fi-el</a:t>
            </a:r>
            <a:r>
              <a:rPr lang="de-DE" sz="1600" dirty="0" smtClean="0"/>
              <a:t> ehr in, </a:t>
            </a:r>
            <a:r>
              <a:rPr lang="de-DE" sz="1600" dirty="0" err="1" smtClean="0"/>
              <a:t>datt</a:t>
            </a:r>
            <a:r>
              <a:rPr lang="de-DE" sz="1600" dirty="0" smtClean="0"/>
              <a:t> </a:t>
            </a:r>
            <a:r>
              <a:rPr lang="de-DE" sz="1600" dirty="0" smtClean="0"/>
              <a:t>Frederik von </a:t>
            </a:r>
            <a:r>
              <a:rPr lang="de-DE" sz="1600" dirty="0" err="1" smtClean="0"/>
              <a:t>Sunnenstroahlen</a:t>
            </a:r>
            <a:r>
              <a:rPr lang="de-DE" sz="1600" dirty="0" smtClean="0"/>
              <a:t>, </a:t>
            </a:r>
            <a:r>
              <a:rPr lang="de-DE" sz="1600" dirty="0" err="1" smtClean="0"/>
              <a:t>Farwen</a:t>
            </a:r>
            <a:r>
              <a:rPr lang="de-DE" sz="1600" dirty="0" smtClean="0"/>
              <a:t> </a:t>
            </a:r>
            <a:r>
              <a:rPr lang="de-DE" sz="1600" dirty="0" err="1" smtClean="0"/>
              <a:t>un</a:t>
            </a:r>
            <a:r>
              <a:rPr lang="de-DE" sz="1600" dirty="0" smtClean="0"/>
              <a:t> </a:t>
            </a:r>
            <a:r>
              <a:rPr lang="de-DE" sz="1600" dirty="0" err="1" smtClean="0"/>
              <a:t>Wöarde</a:t>
            </a:r>
            <a:r>
              <a:rPr lang="de-DE" sz="1600" dirty="0" smtClean="0"/>
              <a:t> </a:t>
            </a:r>
            <a:r>
              <a:rPr lang="de-DE" sz="1600" dirty="0" err="1" smtClean="0"/>
              <a:t>votellt</a:t>
            </a:r>
            <a:r>
              <a:rPr lang="de-DE" sz="1600" dirty="0" smtClean="0"/>
              <a:t> </a:t>
            </a:r>
            <a:r>
              <a:rPr lang="de-DE" sz="1600" dirty="0" err="1" smtClean="0"/>
              <a:t>hadde</a:t>
            </a:r>
            <a:r>
              <a:rPr lang="de-DE" sz="1600" dirty="0" smtClean="0"/>
              <a:t>. „Frederik“, </a:t>
            </a:r>
            <a:r>
              <a:rPr lang="de-DE" sz="1600" dirty="0" err="1" smtClean="0"/>
              <a:t>reipen</a:t>
            </a:r>
            <a:r>
              <a:rPr lang="de-DE" sz="1600" dirty="0" smtClean="0"/>
              <a:t> se, </a:t>
            </a:r>
            <a:r>
              <a:rPr lang="de-DE" sz="1600" dirty="0" err="1" smtClean="0"/>
              <a:t>wat</a:t>
            </a:r>
            <a:r>
              <a:rPr lang="de-DE" sz="1600" dirty="0" smtClean="0"/>
              <a:t> </a:t>
            </a:r>
            <a:r>
              <a:rPr lang="de-DE" sz="1600" dirty="0" err="1" smtClean="0"/>
              <a:t>maket</a:t>
            </a:r>
            <a:r>
              <a:rPr lang="de-DE" sz="1600" dirty="0" smtClean="0"/>
              <a:t> </a:t>
            </a:r>
            <a:r>
              <a:rPr lang="de-DE" sz="1600" dirty="0" smtClean="0"/>
              <a:t>diene </a:t>
            </a:r>
            <a:r>
              <a:rPr lang="de-DE" sz="1600" dirty="0" smtClean="0"/>
              <a:t>Vorräte?“</a:t>
            </a:r>
            <a:endParaRPr lang="de-DE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3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4"/>
            <a:ext cx="9144000" cy="587065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716016" y="980728"/>
            <a:ext cx="33123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Makt</a:t>
            </a:r>
            <a:r>
              <a:rPr lang="de-DE" sz="1600" dirty="0" smtClean="0"/>
              <a:t> de Augen </a:t>
            </a:r>
            <a:r>
              <a:rPr lang="de-DE" sz="1600" dirty="0" err="1" smtClean="0"/>
              <a:t>to</a:t>
            </a:r>
            <a:r>
              <a:rPr lang="de-DE" sz="1600" dirty="0" smtClean="0"/>
              <a:t>, </a:t>
            </a:r>
            <a:r>
              <a:rPr lang="de-DE" sz="1600" dirty="0" err="1" smtClean="0"/>
              <a:t>siä</a:t>
            </a:r>
            <a:r>
              <a:rPr lang="de-DE" sz="1600" dirty="0" smtClean="0"/>
              <a:t> Frederik, </a:t>
            </a:r>
            <a:r>
              <a:rPr lang="de-DE" sz="1600" dirty="0" err="1" smtClean="0"/>
              <a:t>un</a:t>
            </a:r>
            <a:r>
              <a:rPr lang="de-DE" sz="1600" dirty="0" smtClean="0"/>
              <a:t> </a:t>
            </a:r>
            <a:r>
              <a:rPr lang="de-DE" sz="1600" dirty="0" err="1" smtClean="0"/>
              <a:t>klawerde</a:t>
            </a:r>
            <a:r>
              <a:rPr lang="de-DE" sz="1600" dirty="0" smtClean="0"/>
              <a:t> </a:t>
            </a:r>
            <a:r>
              <a:rPr lang="de-DE" sz="1600" dirty="0" err="1" smtClean="0"/>
              <a:t>up</a:t>
            </a:r>
            <a:r>
              <a:rPr lang="de-DE" sz="1600" dirty="0" smtClean="0"/>
              <a:t> </a:t>
            </a:r>
            <a:r>
              <a:rPr lang="de-DE" sz="1600" dirty="0" err="1" smtClean="0"/>
              <a:t>een</a:t>
            </a:r>
            <a:r>
              <a:rPr lang="de-DE" sz="1600" dirty="0" smtClean="0"/>
              <a:t>‘ grauten </a:t>
            </a:r>
            <a:r>
              <a:rPr lang="de-DE" sz="1600" dirty="0" smtClean="0"/>
              <a:t>Steen</a:t>
            </a:r>
            <a:r>
              <a:rPr lang="de-DE" sz="1600" dirty="0" smtClean="0"/>
              <a:t>. Nu schicke </a:t>
            </a:r>
            <a:r>
              <a:rPr lang="de-DE" sz="1600" dirty="0" err="1" smtClean="0"/>
              <a:t>ick</a:t>
            </a:r>
            <a:r>
              <a:rPr lang="de-DE" sz="1600" dirty="0" smtClean="0"/>
              <a:t> </a:t>
            </a:r>
            <a:r>
              <a:rPr lang="de-DE" sz="1600" dirty="0" err="1" smtClean="0"/>
              <a:t>ju</a:t>
            </a:r>
            <a:r>
              <a:rPr lang="de-DE" sz="1600" dirty="0" smtClean="0"/>
              <a:t> de </a:t>
            </a:r>
            <a:r>
              <a:rPr lang="de-DE" sz="1600" dirty="0" err="1" smtClean="0"/>
              <a:t>Sunnenstroahlen</a:t>
            </a:r>
            <a:r>
              <a:rPr lang="de-DE" sz="1600" dirty="0" smtClean="0"/>
              <a:t>. </a:t>
            </a:r>
            <a:r>
              <a:rPr lang="de-DE" sz="1600" dirty="0" err="1" smtClean="0"/>
              <a:t>Föölt</a:t>
            </a:r>
            <a:r>
              <a:rPr lang="de-DE" sz="1600" dirty="0" smtClean="0"/>
              <a:t> </a:t>
            </a:r>
            <a:r>
              <a:rPr lang="de-DE" sz="1600" dirty="0" err="1" smtClean="0"/>
              <a:t>ji</a:t>
            </a:r>
            <a:r>
              <a:rPr lang="de-DE" sz="1600" dirty="0" smtClean="0"/>
              <a:t> </a:t>
            </a:r>
            <a:r>
              <a:rPr lang="de-DE" sz="1600" dirty="0" err="1" smtClean="0"/>
              <a:t>oll,wo</a:t>
            </a:r>
            <a:r>
              <a:rPr lang="de-DE" sz="1600" dirty="0" smtClean="0"/>
              <a:t> </a:t>
            </a:r>
            <a:r>
              <a:rPr lang="de-DE" sz="1600" dirty="0" err="1" smtClean="0"/>
              <a:t>waam</a:t>
            </a:r>
            <a:r>
              <a:rPr lang="de-DE" sz="1600" dirty="0" smtClean="0"/>
              <a:t> se sind? </a:t>
            </a:r>
            <a:r>
              <a:rPr lang="de-DE" sz="1600" dirty="0" err="1" smtClean="0"/>
              <a:t>Waam</a:t>
            </a:r>
            <a:r>
              <a:rPr lang="de-DE" sz="1600" dirty="0" smtClean="0"/>
              <a:t>, schön </a:t>
            </a:r>
            <a:r>
              <a:rPr lang="de-DE" sz="1600" dirty="0" err="1" smtClean="0"/>
              <a:t>un</a:t>
            </a:r>
            <a:r>
              <a:rPr lang="de-DE" sz="1600" dirty="0" smtClean="0"/>
              <a:t> </a:t>
            </a:r>
            <a:r>
              <a:rPr lang="de-DE" sz="1600" dirty="0" err="1" smtClean="0"/>
              <a:t>güllen</a:t>
            </a:r>
            <a:r>
              <a:rPr lang="de-DE" sz="1600" dirty="0" smtClean="0"/>
              <a:t>?</a:t>
            </a:r>
          </a:p>
          <a:p>
            <a:r>
              <a:rPr lang="de-DE" sz="1600" dirty="0" err="1" smtClean="0"/>
              <a:t>Un</a:t>
            </a:r>
            <a:r>
              <a:rPr lang="de-DE" sz="1600" dirty="0" smtClean="0"/>
              <a:t> </a:t>
            </a:r>
            <a:r>
              <a:rPr lang="de-DE" sz="1600" dirty="0" err="1" smtClean="0"/>
              <a:t>os</a:t>
            </a:r>
            <a:r>
              <a:rPr lang="de-DE" sz="1600" dirty="0" smtClean="0"/>
              <a:t> Frederik na </a:t>
            </a:r>
            <a:r>
              <a:rPr lang="de-DE" sz="1600" dirty="0" err="1" smtClean="0"/>
              <a:t>sou</a:t>
            </a:r>
            <a:r>
              <a:rPr lang="de-DE" sz="1600" dirty="0" smtClean="0"/>
              <a:t> von de </a:t>
            </a:r>
            <a:r>
              <a:rPr lang="de-DE" sz="1600" dirty="0" err="1" smtClean="0"/>
              <a:t>Sunnen</a:t>
            </a:r>
            <a:r>
              <a:rPr lang="de-DE" sz="1600" dirty="0" smtClean="0"/>
              <a:t> </a:t>
            </a:r>
            <a:r>
              <a:rPr lang="de-DE" sz="1600" dirty="0" err="1" smtClean="0"/>
              <a:t>vötellde</a:t>
            </a:r>
            <a:r>
              <a:rPr lang="de-DE" sz="1600" dirty="0" smtClean="0"/>
              <a:t>, </a:t>
            </a:r>
            <a:r>
              <a:rPr lang="de-DE" sz="1600" dirty="0" err="1" smtClean="0"/>
              <a:t>woard</a:t>
            </a:r>
            <a:r>
              <a:rPr lang="de-DE" sz="1600" dirty="0" smtClean="0"/>
              <a:t> </a:t>
            </a:r>
            <a:r>
              <a:rPr lang="de-DE" sz="1600" dirty="0" smtClean="0"/>
              <a:t>de </a:t>
            </a:r>
            <a:r>
              <a:rPr lang="de-DE" sz="1600" dirty="0" err="1" smtClean="0"/>
              <a:t>veer</a:t>
            </a:r>
            <a:r>
              <a:rPr lang="de-DE" sz="1600" dirty="0" smtClean="0"/>
              <a:t> </a:t>
            </a:r>
            <a:r>
              <a:rPr lang="de-DE" sz="1600" dirty="0" err="1" smtClean="0"/>
              <a:t>Müüse</a:t>
            </a:r>
            <a:r>
              <a:rPr lang="de-DE" sz="1600" dirty="0" smtClean="0"/>
              <a:t> </a:t>
            </a:r>
            <a:r>
              <a:rPr lang="de-DE" sz="1600" dirty="0" err="1" smtClean="0"/>
              <a:t>oll</a:t>
            </a:r>
            <a:r>
              <a:rPr lang="de-DE" sz="1600" dirty="0" smtClean="0"/>
              <a:t> vi-</a:t>
            </a:r>
            <a:r>
              <a:rPr lang="de-DE" sz="1600" dirty="0" err="1" smtClean="0"/>
              <a:t>el</a:t>
            </a:r>
            <a:r>
              <a:rPr lang="de-DE" sz="1600" dirty="0" smtClean="0"/>
              <a:t> </a:t>
            </a:r>
            <a:r>
              <a:rPr lang="de-DE" sz="1600" dirty="0" err="1" smtClean="0"/>
              <a:t>wiämder</a:t>
            </a:r>
            <a:r>
              <a:rPr lang="de-DE" sz="1600" dirty="0" smtClean="0"/>
              <a:t>.</a:t>
            </a:r>
            <a:endParaRPr lang="de-DE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666936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7504" y="2996952"/>
            <a:ext cx="3456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Un</a:t>
            </a:r>
            <a:r>
              <a:rPr lang="de-DE" sz="1400" dirty="0" smtClean="0"/>
              <a:t> </a:t>
            </a:r>
            <a:r>
              <a:rPr lang="de-DE" sz="1400" dirty="0" err="1" smtClean="0"/>
              <a:t>wat</a:t>
            </a:r>
            <a:r>
              <a:rPr lang="de-DE" sz="1400" dirty="0" smtClean="0"/>
              <a:t>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met</a:t>
            </a:r>
            <a:r>
              <a:rPr lang="de-DE" sz="1400" dirty="0" smtClean="0"/>
              <a:t> de </a:t>
            </a:r>
            <a:r>
              <a:rPr lang="de-DE" sz="1400" dirty="0" err="1" smtClean="0"/>
              <a:t>Farwen</a:t>
            </a:r>
            <a:r>
              <a:rPr lang="de-DE" sz="1400" dirty="0" smtClean="0"/>
              <a:t>?“ Frederik, </a:t>
            </a:r>
            <a:r>
              <a:rPr lang="de-DE" sz="1400" dirty="0" err="1" smtClean="0"/>
              <a:t>froggden</a:t>
            </a:r>
            <a:r>
              <a:rPr lang="de-DE" sz="1400" dirty="0" smtClean="0"/>
              <a:t> se </a:t>
            </a:r>
            <a:r>
              <a:rPr lang="de-DE" sz="1400" dirty="0" err="1" smtClean="0"/>
              <a:t>upgeregt</a:t>
            </a:r>
            <a:r>
              <a:rPr lang="de-DE" sz="1400" dirty="0" smtClean="0"/>
              <a:t>. </a:t>
            </a:r>
            <a:r>
              <a:rPr lang="de-DE" sz="1400" dirty="0" err="1" smtClean="0"/>
              <a:t>Makt</a:t>
            </a:r>
            <a:r>
              <a:rPr lang="de-DE" sz="1400" dirty="0" smtClean="0"/>
              <a:t> de Augen </a:t>
            </a:r>
            <a:r>
              <a:rPr lang="de-DE" sz="1400" dirty="0" err="1" smtClean="0"/>
              <a:t>nao</a:t>
            </a:r>
            <a:r>
              <a:rPr lang="de-DE" sz="1400" dirty="0" smtClean="0"/>
              <a:t> </a:t>
            </a:r>
            <a:r>
              <a:rPr lang="de-DE" sz="1400" dirty="0" err="1" smtClean="0"/>
              <a:t>moal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“ </a:t>
            </a:r>
            <a:r>
              <a:rPr lang="de-DE" sz="1400" dirty="0" err="1" smtClean="0"/>
              <a:t>siä</a:t>
            </a:r>
            <a:r>
              <a:rPr lang="de-DE" sz="1400" dirty="0" smtClean="0"/>
              <a:t> </a:t>
            </a:r>
            <a:r>
              <a:rPr lang="de-DE" sz="1400" dirty="0" err="1" smtClean="0"/>
              <a:t>Frederk</a:t>
            </a:r>
            <a:r>
              <a:rPr lang="de-DE" sz="1400" dirty="0" smtClean="0"/>
              <a:t>. </a:t>
            </a:r>
            <a:r>
              <a:rPr lang="de-DE" sz="1400" dirty="0" err="1" smtClean="0"/>
              <a:t>Un</a:t>
            </a:r>
            <a:r>
              <a:rPr lang="de-DE" sz="1400" dirty="0" smtClean="0"/>
              <a:t> </a:t>
            </a:r>
            <a:r>
              <a:rPr lang="de-DE" sz="1400" dirty="0" err="1" smtClean="0"/>
              <a:t>os</a:t>
            </a:r>
            <a:r>
              <a:rPr lang="de-DE" sz="1400" dirty="0" smtClean="0"/>
              <a:t> he von blaue </a:t>
            </a:r>
            <a:r>
              <a:rPr lang="de-DE" sz="1400" dirty="0" err="1" smtClean="0"/>
              <a:t>Triesblomen</a:t>
            </a:r>
            <a:r>
              <a:rPr lang="de-DE" sz="1400" dirty="0" smtClean="0"/>
              <a:t> </a:t>
            </a:r>
            <a:r>
              <a:rPr lang="de-DE" sz="1400" dirty="0" err="1" smtClean="0"/>
              <a:t>un</a:t>
            </a:r>
            <a:r>
              <a:rPr lang="de-DE" sz="1400" dirty="0" smtClean="0"/>
              <a:t> </a:t>
            </a:r>
            <a:r>
              <a:rPr lang="de-DE" sz="1400" dirty="0" err="1" smtClean="0"/>
              <a:t>raude</a:t>
            </a:r>
            <a:r>
              <a:rPr lang="de-DE" sz="1400" dirty="0" smtClean="0"/>
              <a:t> </a:t>
            </a:r>
            <a:r>
              <a:rPr lang="de-DE" sz="1400" dirty="0" err="1" smtClean="0"/>
              <a:t>Mohnbloumen</a:t>
            </a:r>
            <a:r>
              <a:rPr lang="de-DE" sz="1400" dirty="0" smtClean="0"/>
              <a:t> </a:t>
            </a:r>
            <a:r>
              <a:rPr lang="de-DE" sz="1400" dirty="0" smtClean="0"/>
              <a:t>in </a:t>
            </a:r>
            <a:r>
              <a:rPr lang="de-DE" sz="1400" dirty="0" err="1" smtClean="0"/>
              <a:t>giälen</a:t>
            </a:r>
            <a:r>
              <a:rPr lang="de-DE" sz="1400" dirty="0" smtClean="0"/>
              <a:t> </a:t>
            </a:r>
            <a:r>
              <a:rPr lang="de-DE" sz="1400" dirty="0" err="1" smtClean="0"/>
              <a:t>Koarnfailers</a:t>
            </a:r>
            <a:r>
              <a:rPr lang="de-DE" sz="1400" dirty="0" smtClean="0"/>
              <a:t> </a:t>
            </a:r>
            <a:r>
              <a:rPr lang="de-DE" sz="1400" dirty="0" err="1" smtClean="0"/>
              <a:t>un</a:t>
            </a:r>
            <a:r>
              <a:rPr lang="de-DE" sz="1400" dirty="0" smtClean="0"/>
              <a:t> von </a:t>
            </a:r>
            <a:r>
              <a:rPr lang="de-DE" sz="1400" dirty="0" err="1" smtClean="0"/>
              <a:t>gröne</a:t>
            </a:r>
            <a:r>
              <a:rPr lang="de-DE" sz="1400" dirty="0" smtClean="0"/>
              <a:t> </a:t>
            </a:r>
            <a:r>
              <a:rPr lang="de-DE" sz="1400" dirty="0" err="1" smtClean="0"/>
              <a:t>Bliäer</a:t>
            </a:r>
            <a:r>
              <a:rPr lang="de-DE" sz="1400" dirty="0" smtClean="0"/>
              <a:t> </a:t>
            </a:r>
            <a:r>
              <a:rPr lang="de-DE" sz="1400" dirty="0" err="1" smtClean="0"/>
              <a:t>an‘n</a:t>
            </a:r>
            <a:r>
              <a:rPr lang="de-DE" sz="1400" dirty="0" smtClean="0"/>
              <a:t> </a:t>
            </a:r>
            <a:r>
              <a:rPr lang="de-DE" sz="1400" dirty="0" err="1" smtClean="0"/>
              <a:t>Beernbusk</a:t>
            </a:r>
            <a:r>
              <a:rPr lang="de-DE" sz="1400" dirty="0" smtClean="0"/>
              <a:t> </a:t>
            </a:r>
            <a:r>
              <a:rPr lang="de-DE" sz="1400" dirty="0" err="1" smtClean="0"/>
              <a:t>vötellde</a:t>
            </a:r>
            <a:r>
              <a:rPr lang="de-DE" sz="1400" dirty="0" smtClean="0"/>
              <a:t>, </a:t>
            </a:r>
            <a:r>
              <a:rPr lang="de-DE" sz="1400" dirty="0" err="1" smtClean="0"/>
              <a:t>doa</a:t>
            </a:r>
            <a:r>
              <a:rPr lang="de-DE" sz="1400" dirty="0" smtClean="0"/>
              <a:t> </a:t>
            </a:r>
            <a:r>
              <a:rPr lang="de-DE" sz="1400" dirty="0" err="1" smtClean="0"/>
              <a:t>söagen</a:t>
            </a:r>
            <a:r>
              <a:rPr lang="de-DE" sz="1400" dirty="0" smtClean="0"/>
              <a:t> </a:t>
            </a:r>
            <a:r>
              <a:rPr lang="de-DE" sz="1400" dirty="0" smtClean="0"/>
              <a:t>se de </a:t>
            </a:r>
            <a:r>
              <a:rPr lang="de-DE" sz="1400" dirty="0" err="1" smtClean="0"/>
              <a:t>Farwen</a:t>
            </a:r>
            <a:r>
              <a:rPr lang="de-DE" sz="1400" dirty="0" smtClean="0"/>
              <a:t> </a:t>
            </a:r>
            <a:r>
              <a:rPr lang="de-DE" sz="1400" dirty="0" err="1" smtClean="0"/>
              <a:t>sao</a:t>
            </a:r>
            <a:r>
              <a:rPr lang="de-DE" sz="1400" dirty="0" smtClean="0"/>
              <a:t> </a:t>
            </a:r>
            <a:r>
              <a:rPr lang="de-DE" sz="1400" dirty="0" err="1" smtClean="0"/>
              <a:t>kloar</a:t>
            </a:r>
            <a:r>
              <a:rPr lang="de-DE" sz="1400" dirty="0" smtClean="0"/>
              <a:t> </a:t>
            </a:r>
            <a:r>
              <a:rPr lang="de-DE" sz="1400" dirty="0" err="1" smtClean="0"/>
              <a:t>vüör</a:t>
            </a:r>
            <a:r>
              <a:rPr lang="de-DE" sz="1400" dirty="0" smtClean="0"/>
              <a:t> </a:t>
            </a:r>
            <a:r>
              <a:rPr lang="de-DE" sz="1400" dirty="0" err="1" smtClean="0"/>
              <a:t>sik</a:t>
            </a:r>
            <a:r>
              <a:rPr lang="de-DE" sz="1400" dirty="0" smtClean="0"/>
              <a:t>, </a:t>
            </a:r>
            <a:r>
              <a:rPr lang="de-DE" sz="1400" dirty="0" err="1" smtClean="0"/>
              <a:t>os</a:t>
            </a:r>
            <a:r>
              <a:rPr lang="de-DE" sz="1400" dirty="0" smtClean="0"/>
              <a:t> </a:t>
            </a:r>
            <a:r>
              <a:rPr lang="de-DE" sz="1400" dirty="0" err="1" smtClean="0"/>
              <a:t>wöarn</a:t>
            </a:r>
            <a:r>
              <a:rPr lang="de-DE" sz="1400" dirty="0" smtClean="0"/>
              <a:t> </a:t>
            </a:r>
            <a:r>
              <a:rPr lang="de-DE" sz="1400" dirty="0" smtClean="0"/>
              <a:t>se </a:t>
            </a:r>
            <a:r>
              <a:rPr lang="de-DE" sz="1400" dirty="0" err="1" smtClean="0"/>
              <a:t>upmoalt</a:t>
            </a:r>
            <a:r>
              <a:rPr lang="de-DE" sz="1400" dirty="0" smtClean="0"/>
              <a:t> </a:t>
            </a:r>
            <a:r>
              <a:rPr lang="de-DE" sz="1400" dirty="0" smtClean="0"/>
              <a:t>in </a:t>
            </a:r>
            <a:r>
              <a:rPr lang="de-DE" sz="1400" dirty="0" err="1" smtClean="0"/>
              <a:t>ehrn</a:t>
            </a:r>
            <a:r>
              <a:rPr lang="de-DE" sz="1400" dirty="0" smtClean="0"/>
              <a:t> </a:t>
            </a:r>
            <a:r>
              <a:rPr lang="de-DE" sz="1400" dirty="0" err="1" smtClean="0"/>
              <a:t>lütken</a:t>
            </a:r>
            <a:r>
              <a:rPr lang="de-DE" sz="1400" dirty="0" smtClean="0"/>
              <a:t> </a:t>
            </a:r>
            <a:r>
              <a:rPr lang="de-DE" sz="1400" dirty="0" err="1" smtClean="0"/>
              <a:t>Müseköppe</a:t>
            </a:r>
            <a:r>
              <a:rPr lang="de-DE" sz="1400" dirty="0" smtClean="0"/>
              <a:t>.</a:t>
            </a:r>
            <a:endParaRPr lang="de-DE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2465"/>
            <a:ext cx="9144000" cy="5865535"/>
          </a:xfrm>
          <a:prstGeom prst="rect">
            <a:avLst/>
          </a:prstGeom>
        </p:spPr>
      </p:pic>
      <p:sp>
        <p:nvSpPr>
          <p:cNvPr id="3" name="Abgerundete rechteckige Legende 2"/>
          <p:cNvSpPr/>
          <p:nvPr/>
        </p:nvSpPr>
        <p:spPr>
          <a:xfrm>
            <a:off x="4860032" y="2132856"/>
            <a:ext cx="3024336" cy="2592288"/>
          </a:xfrm>
          <a:prstGeom prst="wedgeRoundRectCallout">
            <a:avLst>
              <a:gd name="adj1" fmla="val -101094"/>
              <a:gd name="adj2" fmla="val 43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55576" y="1340768"/>
            <a:ext cx="756084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Frederick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rüüsperde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sick,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töiwe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son‘n</a:t>
            </a:r>
            <a:r>
              <a:rPr lang="de-DE" sz="2000" dirty="0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Augenblick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dann kür he just,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wenn he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up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eene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Bü-enen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stoan</a:t>
            </a:r>
            <a:r>
              <a:rPr lang="de-DE" sz="2000" dirty="0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hädde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annern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Müse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„Wecker </a:t>
            </a:r>
            <a:r>
              <a:rPr lang="de-DE" sz="2000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strögget</a:t>
            </a:r>
            <a:r>
              <a:rPr lang="de-DE" sz="2000" dirty="0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Schnaiblomen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Wecker </a:t>
            </a:r>
            <a:r>
              <a:rPr lang="de-DE" sz="2000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schmeltet</a:t>
            </a:r>
            <a:r>
              <a:rPr lang="de-DE" sz="2000" dirty="0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Ies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Wecker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haugbeen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Wiär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wecker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grieß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Wecker bringet den </a:t>
            </a:r>
            <a:r>
              <a:rPr lang="de-DE" sz="2000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Kloawer</a:t>
            </a:r>
            <a:r>
              <a:rPr lang="de-DE" sz="2000" dirty="0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in’n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Maimoand</a:t>
            </a:r>
            <a:r>
              <a:rPr lang="de-DE" sz="2000" dirty="0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haran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Wecker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den Dag düster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sticket de </a:t>
            </a:r>
            <a:r>
              <a:rPr lang="de-DE" sz="2000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Moandlampen</a:t>
            </a:r>
            <a:r>
              <a:rPr lang="de-DE" sz="2000" dirty="0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an?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Veer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lütke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Faildmüse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just so,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ick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Wuenet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in’n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Hi-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emel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denket an di.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Iärste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de-DE" sz="2000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Fröjoahrsmuus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de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lött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riangen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faken.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  <a:r>
              <a:rPr lang="de-DE" sz="2000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Sommermuus</a:t>
            </a:r>
            <a:r>
              <a:rPr lang="de-DE" sz="2000" dirty="0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häff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os’n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Moaler</a:t>
            </a:r>
            <a:r>
              <a:rPr lang="de-DE" sz="2000" dirty="0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Blomen bunt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  <a:r>
              <a:rPr lang="de-DE" sz="2000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Hiärsftmuus</a:t>
            </a:r>
            <a:r>
              <a:rPr lang="de-DE" sz="2000" dirty="0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schicket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-iden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schöne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Gröte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Pantuffeln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brukt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de-DE" sz="2000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Wintermuus</a:t>
            </a:r>
            <a:r>
              <a:rPr lang="de-DE" sz="2000" dirty="0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för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ehr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kaulen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Fööte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Fröjoahr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Sommer,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Hiärfst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Winter sind </a:t>
            </a:r>
            <a:r>
              <a:rPr lang="de-DE" sz="2000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Joahrestiten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wainiger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mäer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Veer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unnerscheedlike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Vögnöödigke-iten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.“ </a:t>
            </a:r>
            <a:endParaRPr lang="de-D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5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7054" y="219456"/>
            <a:ext cx="4469892" cy="6419088"/>
          </a:xfrm>
          <a:prstGeom prst="rect">
            <a:avLst/>
          </a:prstGeom>
        </p:spPr>
      </p:pic>
      <p:sp>
        <p:nvSpPr>
          <p:cNvPr id="3" name="Ovale Legende 2"/>
          <p:cNvSpPr/>
          <p:nvPr/>
        </p:nvSpPr>
        <p:spPr>
          <a:xfrm>
            <a:off x="4788024" y="1844824"/>
            <a:ext cx="2952328" cy="1584176"/>
          </a:xfrm>
          <a:prstGeom prst="wedgeEllipseCallout">
            <a:avLst>
              <a:gd name="adj1" fmla="val -62129"/>
              <a:gd name="adj2" fmla="val -392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Ick</a:t>
            </a:r>
            <a:r>
              <a:rPr lang="de-DE" dirty="0" smtClean="0"/>
              <a:t> </a:t>
            </a:r>
            <a:r>
              <a:rPr lang="de-DE" dirty="0" err="1" smtClean="0"/>
              <a:t>weet</a:t>
            </a:r>
            <a:r>
              <a:rPr lang="de-DE" dirty="0" smtClean="0"/>
              <a:t> et, </a:t>
            </a:r>
            <a:r>
              <a:rPr lang="de-DE" dirty="0" err="1" smtClean="0"/>
              <a:t>ji</a:t>
            </a:r>
            <a:r>
              <a:rPr lang="de-DE" dirty="0" smtClean="0"/>
              <a:t> </a:t>
            </a:r>
            <a:r>
              <a:rPr lang="de-DE" dirty="0" err="1" smtClean="0"/>
              <a:t>leiwen</a:t>
            </a:r>
            <a:r>
              <a:rPr lang="de-DE" dirty="0" smtClean="0"/>
              <a:t> </a:t>
            </a:r>
            <a:r>
              <a:rPr lang="de-DE" dirty="0" err="1" smtClean="0"/>
              <a:t>Müsegesichter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11560" y="836712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Frederik </a:t>
            </a:r>
            <a:r>
              <a:rPr lang="de-DE" dirty="0" err="1" smtClean="0"/>
              <a:t>woard</a:t>
            </a:r>
            <a:r>
              <a:rPr lang="de-DE" dirty="0" smtClean="0"/>
              <a:t> </a:t>
            </a:r>
            <a:r>
              <a:rPr lang="de-DE" dirty="0" err="1" smtClean="0"/>
              <a:t>raud</a:t>
            </a:r>
            <a:r>
              <a:rPr lang="de-DE" dirty="0" smtClean="0"/>
              <a:t>, </a:t>
            </a:r>
            <a:r>
              <a:rPr lang="de-DE" dirty="0" err="1" smtClean="0"/>
              <a:t>make</a:t>
            </a:r>
            <a:r>
              <a:rPr lang="de-DE" dirty="0" smtClean="0"/>
              <a:t> </a:t>
            </a:r>
            <a:r>
              <a:rPr lang="de-DE" dirty="0" err="1" smtClean="0"/>
              <a:t>een</a:t>
            </a:r>
            <a:r>
              <a:rPr lang="de-DE" dirty="0" smtClean="0"/>
              <a:t> </a:t>
            </a:r>
            <a:r>
              <a:rPr lang="de-DE" dirty="0" err="1" smtClean="0"/>
              <a:t>Dainer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siär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3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228" y="980729"/>
            <a:ext cx="8990772" cy="587727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51520" y="980728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Rund </a:t>
            </a:r>
            <a:r>
              <a:rPr lang="de-DE" dirty="0" err="1" smtClean="0"/>
              <a:t>ümme</a:t>
            </a:r>
            <a:r>
              <a:rPr lang="de-DE" dirty="0" smtClean="0"/>
              <a:t> de </a:t>
            </a:r>
            <a:r>
              <a:rPr lang="de-DE" dirty="0" err="1" smtClean="0"/>
              <a:t>Wiëske</a:t>
            </a:r>
            <a:r>
              <a:rPr lang="de-DE" dirty="0" smtClean="0"/>
              <a:t> </a:t>
            </a:r>
            <a:r>
              <a:rPr lang="de-DE" dirty="0" err="1" smtClean="0"/>
              <a:t>harümme</a:t>
            </a:r>
            <a:r>
              <a:rPr lang="de-DE" dirty="0" smtClean="0"/>
              <a:t>, </a:t>
            </a:r>
            <a:r>
              <a:rPr lang="de-DE" dirty="0" err="1" smtClean="0"/>
              <a:t>wu</a:t>
            </a:r>
            <a:r>
              <a:rPr lang="de-DE" dirty="0" smtClean="0"/>
              <a:t> </a:t>
            </a:r>
            <a:r>
              <a:rPr lang="de-DE" dirty="0" err="1" smtClean="0"/>
              <a:t>Köjje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Piär</a:t>
            </a:r>
            <a:r>
              <a:rPr lang="de-DE" dirty="0" smtClean="0"/>
              <a:t> </a:t>
            </a:r>
            <a:r>
              <a:rPr lang="de-DE" dirty="0" err="1" smtClean="0"/>
              <a:t>an‘t</a:t>
            </a:r>
            <a:r>
              <a:rPr lang="de-DE" dirty="0" smtClean="0"/>
              <a:t> </a:t>
            </a:r>
            <a:r>
              <a:rPr lang="de-DE" dirty="0" err="1" smtClean="0"/>
              <a:t>griäsen</a:t>
            </a:r>
            <a:r>
              <a:rPr lang="de-DE" dirty="0" smtClean="0"/>
              <a:t> </a:t>
            </a:r>
            <a:r>
              <a:rPr lang="de-DE" dirty="0" err="1" smtClean="0"/>
              <a:t>wöarn</a:t>
            </a:r>
            <a:r>
              <a:rPr lang="de-DE" dirty="0" smtClean="0"/>
              <a:t>, </a:t>
            </a:r>
            <a:r>
              <a:rPr lang="de-DE" dirty="0" err="1" smtClean="0"/>
              <a:t>stund</a:t>
            </a:r>
            <a:r>
              <a:rPr lang="de-DE" dirty="0" smtClean="0"/>
              <a:t> </a:t>
            </a:r>
            <a:r>
              <a:rPr lang="de-DE" dirty="0" err="1" smtClean="0"/>
              <a:t>eene</a:t>
            </a:r>
            <a:r>
              <a:rPr lang="de-DE" dirty="0" smtClean="0"/>
              <a:t> </a:t>
            </a:r>
            <a:r>
              <a:rPr lang="de-DE" dirty="0" err="1" smtClean="0"/>
              <a:t>aule</a:t>
            </a:r>
            <a:r>
              <a:rPr lang="de-DE" dirty="0" smtClean="0"/>
              <a:t>, </a:t>
            </a:r>
            <a:r>
              <a:rPr lang="de-DE" dirty="0" err="1" smtClean="0"/>
              <a:t>aule</a:t>
            </a:r>
            <a:r>
              <a:rPr lang="de-DE" dirty="0" smtClean="0"/>
              <a:t> </a:t>
            </a:r>
            <a:r>
              <a:rPr lang="de-DE" dirty="0" err="1" smtClean="0"/>
              <a:t>Steenmüern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7571"/>
            <a:ext cx="8990399" cy="556773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1124744"/>
            <a:ext cx="3419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 </a:t>
            </a:r>
            <a:r>
              <a:rPr lang="de-DE" dirty="0" err="1" smtClean="0"/>
              <a:t>dösse</a:t>
            </a:r>
            <a:r>
              <a:rPr lang="de-DE" dirty="0" smtClean="0"/>
              <a:t> </a:t>
            </a:r>
            <a:r>
              <a:rPr lang="de-DE" dirty="0" err="1" smtClean="0"/>
              <a:t>Müern</a:t>
            </a:r>
            <a:r>
              <a:rPr lang="de-DE" dirty="0" smtClean="0"/>
              <a:t> – dichte bi </a:t>
            </a:r>
            <a:r>
              <a:rPr lang="de-DE" dirty="0" err="1" smtClean="0"/>
              <a:t>Schüern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Koarnspieker</a:t>
            </a:r>
            <a:r>
              <a:rPr lang="de-DE" dirty="0" smtClean="0"/>
              <a:t>, </a:t>
            </a:r>
            <a:r>
              <a:rPr lang="de-DE" dirty="0" err="1" smtClean="0"/>
              <a:t>wuëhne</a:t>
            </a:r>
            <a:r>
              <a:rPr lang="de-DE" dirty="0" smtClean="0"/>
              <a:t> </a:t>
            </a:r>
            <a:r>
              <a:rPr lang="de-DE" dirty="0" err="1" smtClean="0"/>
              <a:t>eene</a:t>
            </a:r>
            <a:r>
              <a:rPr lang="de-DE" dirty="0" smtClean="0"/>
              <a:t> </a:t>
            </a:r>
            <a:r>
              <a:rPr lang="de-DE" dirty="0" err="1" smtClean="0"/>
              <a:t>Familige</a:t>
            </a:r>
            <a:r>
              <a:rPr lang="de-DE" dirty="0" smtClean="0"/>
              <a:t>  </a:t>
            </a:r>
            <a:r>
              <a:rPr lang="de-DE" dirty="0" err="1" smtClean="0"/>
              <a:t>Faildmüse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593601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95536" y="2348880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Oawer</a:t>
            </a:r>
            <a:r>
              <a:rPr lang="de-DE" dirty="0" smtClean="0"/>
              <a:t>, de </a:t>
            </a:r>
            <a:r>
              <a:rPr lang="de-DE" dirty="0" err="1" smtClean="0"/>
              <a:t>Buern</a:t>
            </a:r>
            <a:r>
              <a:rPr lang="de-DE" dirty="0" smtClean="0"/>
              <a:t> </a:t>
            </a:r>
            <a:r>
              <a:rPr lang="de-DE" dirty="0" err="1" smtClean="0"/>
              <a:t>wöarn</a:t>
            </a:r>
            <a:r>
              <a:rPr lang="de-DE" dirty="0" smtClean="0"/>
              <a:t> </a:t>
            </a:r>
            <a:r>
              <a:rPr lang="de-DE" dirty="0" smtClean="0"/>
              <a:t>weg </a:t>
            </a:r>
            <a:r>
              <a:rPr lang="de-DE" dirty="0" err="1" smtClean="0"/>
              <a:t>tuogen</a:t>
            </a:r>
            <a:r>
              <a:rPr lang="de-DE" dirty="0" smtClean="0"/>
              <a:t> / </a:t>
            </a:r>
            <a:r>
              <a:rPr lang="de-DE" dirty="0" smtClean="0"/>
              <a:t>do </a:t>
            </a:r>
            <a:r>
              <a:rPr lang="de-DE" dirty="0" smtClean="0"/>
              <a:t>von </a:t>
            </a:r>
            <a:r>
              <a:rPr lang="de-DE" dirty="0" err="1" smtClean="0"/>
              <a:t>af</a:t>
            </a:r>
            <a:r>
              <a:rPr lang="de-DE" dirty="0" smtClean="0"/>
              <a:t> </a:t>
            </a:r>
            <a:r>
              <a:rPr lang="de-DE" dirty="0" err="1" smtClean="0"/>
              <a:t>tuogen</a:t>
            </a:r>
            <a:r>
              <a:rPr lang="de-DE" dirty="0" smtClean="0"/>
              <a:t>, </a:t>
            </a:r>
            <a:r>
              <a:rPr lang="de-DE" dirty="0" err="1" smtClean="0"/>
              <a:t>Schüern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Spieker </a:t>
            </a:r>
            <a:r>
              <a:rPr lang="de-DE" dirty="0" err="1" smtClean="0"/>
              <a:t>wöarn</a:t>
            </a:r>
            <a:r>
              <a:rPr lang="de-DE" dirty="0" smtClean="0"/>
              <a:t> </a:t>
            </a:r>
            <a:r>
              <a:rPr lang="de-DE" dirty="0" err="1" smtClean="0"/>
              <a:t>lierig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860032" y="836712"/>
            <a:ext cx="3816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wiel</a:t>
            </a:r>
            <a:r>
              <a:rPr lang="de-DE" dirty="0" smtClean="0"/>
              <a:t> </a:t>
            </a:r>
            <a:r>
              <a:rPr lang="de-DE" dirty="0" err="1" smtClean="0"/>
              <a:t>dat</a:t>
            </a:r>
            <a:r>
              <a:rPr lang="de-DE" dirty="0" smtClean="0"/>
              <a:t> nu </a:t>
            </a:r>
            <a:r>
              <a:rPr lang="de-DE" dirty="0" err="1" smtClean="0"/>
              <a:t>baule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dän</a:t>
            </a:r>
            <a:r>
              <a:rPr lang="de-DE" dirty="0" smtClean="0"/>
              <a:t> Winter </a:t>
            </a:r>
            <a:r>
              <a:rPr lang="de-DE" dirty="0" err="1" smtClean="0"/>
              <a:t>touging</a:t>
            </a:r>
            <a:r>
              <a:rPr lang="de-DE" dirty="0" smtClean="0"/>
              <a:t>, </a:t>
            </a:r>
            <a:r>
              <a:rPr lang="de-DE" dirty="0" err="1" smtClean="0"/>
              <a:t>fengen</a:t>
            </a:r>
            <a:r>
              <a:rPr lang="de-DE" dirty="0" smtClean="0"/>
              <a:t> de </a:t>
            </a:r>
            <a:r>
              <a:rPr lang="de-DE" dirty="0" err="1" smtClean="0"/>
              <a:t>lütken</a:t>
            </a:r>
            <a:r>
              <a:rPr lang="de-DE" dirty="0" smtClean="0"/>
              <a:t> </a:t>
            </a:r>
            <a:r>
              <a:rPr lang="de-DE" dirty="0" err="1" smtClean="0"/>
              <a:t>Müüse</a:t>
            </a:r>
            <a:r>
              <a:rPr lang="de-DE" dirty="0" smtClean="0"/>
              <a:t> an, </a:t>
            </a:r>
            <a:r>
              <a:rPr lang="de-DE" dirty="0" err="1" smtClean="0"/>
              <a:t>Kaierns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Nüete</a:t>
            </a:r>
            <a:r>
              <a:rPr lang="de-DE" dirty="0" smtClean="0"/>
              <a:t>, </a:t>
            </a:r>
            <a:r>
              <a:rPr lang="de-DE" dirty="0" err="1" smtClean="0"/>
              <a:t>Weeden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Strauh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söken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Domedde</a:t>
            </a:r>
            <a:r>
              <a:rPr lang="de-DE" dirty="0" smtClean="0"/>
              <a:t> </a:t>
            </a:r>
            <a:r>
              <a:rPr lang="de-DE" dirty="0" err="1" smtClean="0"/>
              <a:t>hadden</a:t>
            </a:r>
            <a:r>
              <a:rPr lang="de-DE" dirty="0" smtClean="0"/>
              <a:t> de </a:t>
            </a:r>
            <a:r>
              <a:rPr lang="de-DE" dirty="0" err="1" smtClean="0"/>
              <a:t>Müüse</a:t>
            </a:r>
            <a:r>
              <a:rPr lang="de-DE" dirty="0" smtClean="0"/>
              <a:t> Dag </a:t>
            </a:r>
            <a:r>
              <a:rPr lang="de-DE" dirty="0" err="1" smtClean="0"/>
              <a:t>un</a:t>
            </a:r>
            <a:r>
              <a:rPr lang="de-DE" dirty="0" smtClean="0"/>
              <a:t> Nacht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doon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arbaiden</a:t>
            </a:r>
            <a:r>
              <a:rPr lang="de-DE" dirty="0" smtClean="0"/>
              <a:t> </a:t>
            </a:r>
            <a:r>
              <a:rPr lang="de-DE" dirty="0" smtClean="0"/>
              <a:t> </a:t>
            </a:r>
            <a:r>
              <a:rPr lang="de-DE" dirty="0" err="1" smtClean="0"/>
              <a:t>ölle</a:t>
            </a:r>
            <a:r>
              <a:rPr lang="de-DE" dirty="0" smtClean="0"/>
              <a:t> - </a:t>
            </a:r>
            <a:r>
              <a:rPr lang="de-DE" dirty="0" err="1" smtClean="0"/>
              <a:t>bes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Frederik.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5715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1520" y="980728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„Frederik, </a:t>
            </a:r>
            <a:r>
              <a:rPr lang="de-DE" dirty="0" err="1" smtClean="0"/>
              <a:t>woarümme</a:t>
            </a:r>
            <a:r>
              <a:rPr lang="de-DE" dirty="0" smtClean="0"/>
              <a:t> </a:t>
            </a:r>
            <a:r>
              <a:rPr lang="de-DE" dirty="0" err="1" smtClean="0"/>
              <a:t>arbaides</a:t>
            </a:r>
            <a:r>
              <a:rPr lang="de-DE" dirty="0" smtClean="0"/>
              <a:t> du </a:t>
            </a:r>
            <a:r>
              <a:rPr lang="de-DE" dirty="0" err="1" smtClean="0"/>
              <a:t>nich</a:t>
            </a:r>
            <a:r>
              <a:rPr lang="de-DE" dirty="0" smtClean="0"/>
              <a:t>?“ </a:t>
            </a:r>
            <a:r>
              <a:rPr lang="de-DE" dirty="0" err="1" smtClean="0"/>
              <a:t>fraigen</a:t>
            </a:r>
            <a:r>
              <a:rPr lang="de-DE" dirty="0" smtClean="0"/>
              <a:t> </a:t>
            </a:r>
            <a:r>
              <a:rPr lang="de-DE" dirty="0" smtClean="0"/>
              <a:t>se. „</a:t>
            </a:r>
            <a:r>
              <a:rPr lang="de-DE" dirty="0" err="1" smtClean="0"/>
              <a:t>Ick</a:t>
            </a:r>
            <a:r>
              <a:rPr lang="de-DE" dirty="0" smtClean="0"/>
              <a:t> </a:t>
            </a:r>
            <a:r>
              <a:rPr lang="de-DE" dirty="0" err="1" smtClean="0"/>
              <a:t>arbaide</a:t>
            </a:r>
            <a:r>
              <a:rPr lang="de-DE" dirty="0" smtClean="0"/>
              <a:t> doch“, </a:t>
            </a:r>
            <a:r>
              <a:rPr lang="de-DE" dirty="0" err="1" smtClean="0"/>
              <a:t>siä</a:t>
            </a:r>
            <a:r>
              <a:rPr lang="de-DE" dirty="0" smtClean="0"/>
              <a:t> </a:t>
            </a:r>
            <a:r>
              <a:rPr lang="de-DE" dirty="0" smtClean="0"/>
              <a:t>Frederik, „</a:t>
            </a:r>
            <a:r>
              <a:rPr lang="de-DE" dirty="0" err="1" smtClean="0"/>
              <a:t>ick</a:t>
            </a:r>
            <a:r>
              <a:rPr lang="de-DE" dirty="0" smtClean="0"/>
              <a:t> </a:t>
            </a:r>
            <a:r>
              <a:rPr lang="de-DE" dirty="0" err="1" smtClean="0"/>
              <a:t>söke</a:t>
            </a:r>
            <a:r>
              <a:rPr lang="de-DE" dirty="0" smtClean="0"/>
              <a:t> </a:t>
            </a:r>
            <a:r>
              <a:rPr lang="de-DE" dirty="0" err="1" smtClean="0"/>
              <a:t>Sunnenstroahlen</a:t>
            </a:r>
            <a:r>
              <a:rPr lang="de-DE" dirty="0" smtClean="0"/>
              <a:t> </a:t>
            </a:r>
            <a:r>
              <a:rPr lang="de-DE" dirty="0" err="1" smtClean="0"/>
              <a:t>füör</a:t>
            </a:r>
            <a:r>
              <a:rPr lang="de-DE" dirty="0" smtClean="0"/>
              <a:t> de </a:t>
            </a:r>
            <a:r>
              <a:rPr lang="de-DE" dirty="0" err="1" smtClean="0"/>
              <a:t>kaulen</a:t>
            </a:r>
            <a:r>
              <a:rPr lang="de-DE" dirty="0" smtClean="0"/>
              <a:t>, </a:t>
            </a:r>
            <a:r>
              <a:rPr lang="de-DE" dirty="0" err="1" smtClean="0"/>
              <a:t>düsterden</a:t>
            </a:r>
            <a:r>
              <a:rPr lang="de-DE" dirty="0" smtClean="0"/>
              <a:t> </a:t>
            </a:r>
            <a:r>
              <a:rPr lang="de-DE" dirty="0" err="1" smtClean="0"/>
              <a:t>Winterdage</a:t>
            </a:r>
            <a:r>
              <a:rPr lang="de-DE" dirty="0" smtClean="0"/>
              <a:t>.“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7140"/>
            <a:ext cx="9144000" cy="600371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1520" y="1340768"/>
            <a:ext cx="37444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os</a:t>
            </a:r>
            <a:r>
              <a:rPr lang="de-DE" dirty="0" smtClean="0"/>
              <a:t> se Frederik </a:t>
            </a:r>
            <a:r>
              <a:rPr lang="de-DE" dirty="0" smtClean="0"/>
              <a:t>so </a:t>
            </a:r>
            <a:r>
              <a:rPr lang="de-DE" dirty="0" err="1" smtClean="0"/>
              <a:t>doa</a:t>
            </a:r>
            <a:r>
              <a:rPr lang="de-DE" dirty="0" smtClean="0"/>
              <a:t> </a:t>
            </a:r>
            <a:r>
              <a:rPr lang="de-DE" dirty="0" err="1" smtClean="0"/>
              <a:t>sitten</a:t>
            </a:r>
            <a:r>
              <a:rPr lang="de-DE" dirty="0" smtClean="0"/>
              <a:t> </a:t>
            </a:r>
            <a:r>
              <a:rPr lang="de-DE" dirty="0" err="1" smtClean="0"/>
              <a:t>seihn</a:t>
            </a:r>
            <a:r>
              <a:rPr lang="de-DE" dirty="0" smtClean="0"/>
              <a:t>, wo he </a:t>
            </a:r>
            <a:r>
              <a:rPr lang="de-DE" dirty="0" err="1" smtClean="0"/>
              <a:t>doa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de </a:t>
            </a:r>
            <a:r>
              <a:rPr lang="de-DE" sz="2000" dirty="0" err="1" smtClean="0"/>
              <a:t>Wi-eske</a:t>
            </a:r>
            <a:r>
              <a:rPr lang="de-DE" dirty="0" smtClean="0"/>
              <a:t> </a:t>
            </a:r>
            <a:r>
              <a:rPr lang="de-DE" dirty="0" err="1" smtClean="0"/>
              <a:t>kaik</a:t>
            </a:r>
            <a:r>
              <a:rPr lang="de-DE" dirty="0" smtClean="0"/>
              <a:t>, </a:t>
            </a:r>
            <a:r>
              <a:rPr lang="de-DE" dirty="0" err="1" smtClean="0"/>
              <a:t>siän</a:t>
            </a:r>
            <a:r>
              <a:rPr lang="de-DE" dirty="0" smtClean="0"/>
              <a:t> se:</a:t>
            </a:r>
          </a:p>
          <a:p>
            <a:r>
              <a:rPr lang="de-DE" dirty="0" smtClean="0"/>
              <a:t>„</a:t>
            </a:r>
            <a:r>
              <a:rPr lang="de-DE" dirty="0" err="1" smtClean="0"/>
              <a:t>Un</a:t>
            </a:r>
            <a:r>
              <a:rPr lang="de-DE" dirty="0" smtClean="0"/>
              <a:t> nu, Frederik, </a:t>
            </a:r>
            <a:r>
              <a:rPr lang="de-DE" dirty="0" err="1" smtClean="0"/>
              <a:t>wat</a:t>
            </a:r>
            <a:r>
              <a:rPr lang="de-DE" dirty="0" smtClean="0"/>
              <a:t> </a:t>
            </a:r>
            <a:r>
              <a:rPr lang="de-DE" dirty="0" err="1" smtClean="0"/>
              <a:t>makes</a:t>
            </a:r>
            <a:r>
              <a:rPr lang="de-DE" dirty="0" smtClean="0"/>
              <a:t> du </a:t>
            </a:r>
            <a:r>
              <a:rPr lang="de-DE" dirty="0" err="1" smtClean="0"/>
              <a:t>nou</a:t>
            </a:r>
            <a:r>
              <a:rPr lang="de-DE" dirty="0" smtClean="0"/>
              <a:t>?“</a:t>
            </a:r>
          </a:p>
          <a:p>
            <a:r>
              <a:rPr lang="de-DE" dirty="0" err="1" smtClean="0"/>
              <a:t>Ick</a:t>
            </a:r>
            <a:r>
              <a:rPr lang="de-DE" dirty="0" smtClean="0"/>
              <a:t> </a:t>
            </a:r>
            <a:r>
              <a:rPr lang="de-DE" dirty="0" err="1" smtClean="0"/>
              <a:t>söke</a:t>
            </a:r>
            <a:r>
              <a:rPr lang="de-DE" dirty="0" smtClean="0"/>
              <a:t> </a:t>
            </a:r>
            <a:r>
              <a:rPr lang="de-DE" dirty="0" err="1" smtClean="0"/>
              <a:t>Farwen</a:t>
            </a:r>
            <a:r>
              <a:rPr lang="de-DE" dirty="0" smtClean="0"/>
              <a:t> </a:t>
            </a:r>
            <a:r>
              <a:rPr lang="de-DE" dirty="0" err="1" smtClean="0"/>
              <a:t>tohaupe</a:t>
            </a:r>
            <a:r>
              <a:rPr lang="de-DE" dirty="0" smtClean="0"/>
              <a:t>,“ </a:t>
            </a:r>
            <a:r>
              <a:rPr lang="de-DE" dirty="0" err="1" smtClean="0"/>
              <a:t>siär</a:t>
            </a:r>
            <a:r>
              <a:rPr lang="de-DE" dirty="0" smtClean="0"/>
              <a:t> he </a:t>
            </a:r>
            <a:r>
              <a:rPr lang="de-DE" dirty="0" err="1" smtClean="0"/>
              <a:t>blos</a:t>
            </a:r>
            <a:r>
              <a:rPr lang="de-DE" dirty="0" smtClean="0"/>
              <a:t>. Denn de Winter ist gries.“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1198"/>
            <a:ext cx="9144000" cy="593560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788024" y="692696"/>
            <a:ext cx="4355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eenmoal</a:t>
            </a:r>
            <a:r>
              <a:rPr lang="de-DE" dirty="0" smtClean="0"/>
              <a:t> </a:t>
            </a:r>
            <a:r>
              <a:rPr lang="de-DE" dirty="0" err="1" smtClean="0"/>
              <a:t>soag</a:t>
            </a:r>
            <a:r>
              <a:rPr lang="de-DE" dirty="0" smtClean="0"/>
              <a:t> </a:t>
            </a:r>
            <a:r>
              <a:rPr lang="de-DE" dirty="0" smtClean="0"/>
              <a:t>et </a:t>
            </a:r>
            <a:r>
              <a:rPr lang="de-DE" dirty="0" smtClean="0"/>
              <a:t>so </a:t>
            </a:r>
            <a:r>
              <a:rPr lang="de-DE" dirty="0" err="1" smtClean="0"/>
              <a:t>uut</a:t>
            </a:r>
            <a:r>
              <a:rPr lang="de-DE" dirty="0" smtClean="0"/>
              <a:t>, </a:t>
            </a:r>
            <a:r>
              <a:rPr lang="de-DE" dirty="0" err="1" smtClean="0"/>
              <a:t>os</a:t>
            </a:r>
            <a:r>
              <a:rPr lang="de-DE" dirty="0" smtClean="0"/>
              <a:t> </a:t>
            </a:r>
            <a:r>
              <a:rPr lang="de-DE" dirty="0" err="1" smtClean="0"/>
              <a:t>wöar</a:t>
            </a:r>
            <a:r>
              <a:rPr lang="de-DE" dirty="0" smtClean="0"/>
              <a:t> </a:t>
            </a:r>
            <a:r>
              <a:rPr lang="de-DE" dirty="0" smtClean="0"/>
              <a:t>Frederik </a:t>
            </a:r>
            <a:r>
              <a:rPr lang="de-DE" dirty="0" err="1" smtClean="0"/>
              <a:t>inschloapen</a:t>
            </a:r>
            <a:r>
              <a:rPr lang="de-DE" dirty="0" smtClean="0"/>
              <a:t>.</a:t>
            </a:r>
            <a:endParaRPr lang="de-DE" dirty="0" smtClean="0"/>
          </a:p>
          <a:p>
            <a:r>
              <a:rPr lang="de-DE" dirty="0" err="1" smtClean="0"/>
              <a:t>Drööms</a:t>
            </a:r>
            <a:r>
              <a:rPr lang="de-DE" dirty="0" smtClean="0"/>
              <a:t> du, Frederik? </a:t>
            </a:r>
            <a:r>
              <a:rPr lang="de-DE" dirty="0" err="1" smtClean="0"/>
              <a:t>froggden</a:t>
            </a:r>
            <a:r>
              <a:rPr lang="de-DE" dirty="0" smtClean="0"/>
              <a:t> se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kaiken</a:t>
            </a:r>
            <a:r>
              <a:rPr lang="de-DE" dirty="0" smtClean="0"/>
              <a:t> </a:t>
            </a:r>
            <a:r>
              <a:rPr lang="de-DE" dirty="0" err="1" smtClean="0"/>
              <a:t>em</a:t>
            </a:r>
            <a:r>
              <a:rPr lang="de-DE" dirty="0" smtClean="0"/>
              <a:t> </a:t>
            </a:r>
            <a:r>
              <a:rPr lang="de-DE" dirty="0" err="1" smtClean="0"/>
              <a:t>baise</a:t>
            </a:r>
            <a:r>
              <a:rPr lang="de-DE" dirty="0" smtClean="0"/>
              <a:t> an.</a:t>
            </a:r>
          </a:p>
          <a:p>
            <a:r>
              <a:rPr lang="de-DE" dirty="0" smtClean="0"/>
              <a:t>„</a:t>
            </a:r>
            <a:r>
              <a:rPr lang="de-DE" dirty="0" err="1" smtClean="0"/>
              <a:t>Oawer</a:t>
            </a:r>
            <a:r>
              <a:rPr lang="de-DE" dirty="0" smtClean="0"/>
              <a:t> </a:t>
            </a:r>
            <a:r>
              <a:rPr lang="de-DE" dirty="0" err="1" smtClean="0"/>
              <a:t>nai</a:t>
            </a:r>
            <a:r>
              <a:rPr lang="de-DE" dirty="0" smtClean="0"/>
              <a:t>“, </a:t>
            </a:r>
            <a:r>
              <a:rPr lang="de-DE" dirty="0" err="1" smtClean="0"/>
              <a:t>siä</a:t>
            </a:r>
            <a:r>
              <a:rPr lang="de-DE" dirty="0" smtClean="0"/>
              <a:t> </a:t>
            </a:r>
            <a:r>
              <a:rPr lang="de-DE" dirty="0" smtClean="0"/>
              <a:t>he, „</a:t>
            </a:r>
            <a:r>
              <a:rPr lang="de-DE" dirty="0" err="1" smtClean="0"/>
              <a:t>ick</a:t>
            </a:r>
            <a:r>
              <a:rPr lang="de-DE" dirty="0" smtClean="0"/>
              <a:t> </a:t>
            </a:r>
            <a:r>
              <a:rPr lang="de-DE" dirty="0" err="1" smtClean="0"/>
              <a:t>söke</a:t>
            </a:r>
            <a:r>
              <a:rPr lang="de-DE" dirty="0" smtClean="0"/>
              <a:t> </a:t>
            </a:r>
            <a:r>
              <a:rPr lang="de-DE" dirty="0" err="1" smtClean="0"/>
              <a:t>Wöarde</a:t>
            </a:r>
            <a:r>
              <a:rPr lang="de-DE" dirty="0" smtClean="0"/>
              <a:t> </a:t>
            </a:r>
            <a:r>
              <a:rPr lang="de-DE" dirty="0" err="1" smtClean="0"/>
              <a:t>tohaupe</a:t>
            </a:r>
            <a:r>
              <a:rPr lang="de-DE" dirty="0" smtClean="0"/>
              <a:t>. Et </a:t>
            </a:r>
            <a:r>
              <a:rPr lang="de-DE" dirty="0" err="1" smtClean="0"/>
              <a:t>giff</a:t>
            </a:r>
            <a:r>
              <a:rPr lang="de-DE" dirty="0" smtClean="0"/>
              <a:t> </a:t>
            </a:r>
            <a:r>
              <a:rPr lang="de-DE" dirty="0" smtClean="0"/>
              <a:t>so </a:t>
            </a:r>
            <a:r>
              <a:rPr lang="de-DE" dirty="0" smtClean="0"/>
              <a:t>vi-</a:t>
            </a:r>
            <a:r>
              <a:rPr lang="de-DE" dirty="0" err="1" smtClean="0"/>
              <a:t>ele</a:t>
            </a:r>
            <a:r>
              <a:rPr lang="de-DE" dirty="0" smtClean="0"/>
              <a:t> </a:t>
            </a:r>
            <a:r>
              <a:rPr lang="de-DE" dirty="0" err="1" smtClean="0"/>
              <a:t>Winterdage</a:t>
            </a:r>
            <a:r>
              <a:rPr lang="de-DE" dirty="0" smtClean="0"/>
              <a:t> –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dän</a:t>
            </a:r>
            <a:r>
              <a:rPr lang="de-DE" dirty="0" smtClean="0"/>
              <a:t> </a:t>
            </a:r>
            <a:r>
              <a:rPr lang="de-DE" dirty="0" err="1" smtClean="0"/>
              <a:t>weit‘t</a:t>
            </a:r>
            <a:r>
              <a:rPr lang="de-DE" dirty="0" smtClean="0"/>
              <a:t> </a:t>
            </a:r>
            <a:r>
              <a:rPr lang="de-DE" dirty="0" err="1" smtClean="0"/>
              <a:t>wi</a:t>
            </a:r>
            <a:r>
              <a:rPr lang="de-DE" dirty="0" smtClean="0"/>
              <a:t> </a:t>
            </a:r>
            <a:r>
              <a:rPr lang="de-DE" dirty="0" err="1" smtClean="0"/>
              <a:t>nich</a:t>
            </a:r>
            <a:r>
              <a:rPr lang="de-DE" dirty="0" smtClean="0"/>
              <a:t> </a:t>
            </a:r>
            <a:r>
              <a:rPr lang="de-DE" dirty="0" err="1" smtClean="0"/>
              <a:t>ma</a:t>
            </a:r>
            <a:r>
              <a:rPr lang="de-DE" dirty="0" smtClean="0"/>
              <a:t>, </a:t>
            </a:r>
            <a:r>
              <a:rPr lang="de-DE" dirty="0" err="1" smtClean="0"/>
              <a:t>wu</a:t>
            </a:r>
            <a:r>
              <a:rPr lang="de-DE" dirty="0" smtClean="0"/>
              <a:t> </a:t>
            </a:r>
            <a:r>
              <a:rPr lang="de-DE" dirty="0" err="1" smtClean="0"/>
              <a:t>wi</a:t>
            </a:r>
            <a:r>
              <a:rPr lang="de-DE" dirty="0" smtClean="0"/>
              <a:t> </a:t>
            </a:r>
            <a:r>
              <a:rPr lang="de-DE" dirty="0" err="1" smtClean="0"/>
              <a:t>öüwer</a:t>
            </a:r>
            <a:r>
              <a:rPr lang="de-DE" dirty="0" smtClean="0"/>
              <a:t> </a:t>
            </a:r>
            <a:r>
              <a:rPr lang="de-DE" dirty="0" err="1" smtClean="0"/>
              <a:t>kürn</a:t>
            </a:r>
            <a:r>
              <a:rPr lang="de-DE" dirty="0" smtClean="0"/>
              <a:t> </a:t>
            </a:r>
            <a:r>
              <a:rPr lang="de-DE" dirty="0" err="1" smtClean="0"/>
              <a:t>sött</a:t>
            </a:r>
            <a:r>
              <a:rPr lang="de-DE" dirty="0" smtClean="0"/>
              <a:t>.“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3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91689"/>
            <a:ext cx="9144000" cy="58746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23528" y="1484784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Os nu de Winter </a:t>
            </a:r>
            <a:r>
              <a:rPr lang="de-DE" dirty="0" err="1" smtClean="0"/>
              <a:t>kamm</a:t>
            </a:r>
            <a:r>
              <a:rPr lang="de-DE" dirty="0" smtClean="0"/>
              <a:t>, </a:t>
            </a:r>
            <a:r>
              <a:rPr lang="de-DE" dirty="0" err="1" smtClean="0"/>
              <a:t>tougen</a:t>
            </a:r>
            <a:r>
              <a:rPr lang="de-DE" dirty="0" smtClean="0"/>
              <a:t> </a:t>
            </a:r>
            <a:r>
              <a:rPr lang="de-DE" dirty="0" err="1" smtClean="0"/>
              <a:t>sik</a:t>
            </a:r>
            <a:r>
              <a:rPr lang="de-DE" dirty="0" smtClean="0"/>
              <a:t> de </a:t>
            </a:r>
            <a:r>
              <a:rPr lang="de-DE" dirty="0" err="1" smtClean="0"/>
              <a:t>fiew</a:t>
            </a:r>
            <a:r>
              <a:rPr lang="de-DE" dirty="0" smtClean="0"/>
              <a:t> </a:t>
            </a:r>
            <a:r>
              <a:rPr lang="de-DE" dirty="0" err="1" smtClean="0"/>
              <a:t>lütken</a:t>
            </a:r>
            <a:r>
              <a:rPr lang="de-DE" dirty="0" smtClean="0"/>
              <a:t> </a:t>
            </a:r>
            <a:r>
              <a:rPr lang="de-DE" dirty="0" err="1" smtClean="0"/>
              <a:t>Faildmüse</a:t>
            </a:r>
            <a:r>
              <a:rPr lang="de-DE" dirty="0" smtClean="0"/>
              <a:t> </a:t>
            </a:r>
            <a:r>
              <a:rPr lang="de-DE" dirty="0" err="1" smtClean="0"/>
              <a:t>tüsken</a:t>
            </a:r>
            <a:r>
              <a:rPr lang="de-DE" dirty="0" smtClean="0"/>
              <a:t> de </a:t>
            </a:r>
            <a:r>
              <a:rPr lang="de-DE" dirty="0" err="1" smtClean="0"/>
              <a:t>Steene</a:t>
            </a:r>
            <a:r>
              <a:rPr lang="de-DE" dirty="0" smtClean="0"/>
              <a:t> </a:t>
            </a:r>
            <a:r>
              <a:rPr lang="de-DE" dirty="0" err="1" smtClean="0"/>
              <a:t>trügge</a:t>
            </a:r>
            <a:r>
              <a:rPr lang="de-DE" dirty="0" smtClean="0"/>
              <a:t>.</a:t>
            </a:r>
            <a:endParaRPr lang="de-D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576"/>
            <a:ext cx="9144000" cy="607884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788024" y="620688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 de </a:t>
            </a:r>
            <a:r>
              <a:rPr lang="de-DE" dirty="0" err="1" smtClean="0"/>
              <a:t>iährsten</a:t>
            </a:r>
            <a:r>
              <a:rPr lang="de-DE" dirty="0" smtClean="0"/>
              <a:t> </a:t>
            </a:r>
            <a:r>
              <a:rPr lang="de-DE" dirty="0" err="1" smtClean="0"/>
              <a:t>Tiet</a:t>
            </a:r>
            <a:r>
              <a:rPr lang="de-DE" dirty="0" smtClean="0"/>
              <a:t> gaff et na vi-</a:t>
            </a:r>
            <a:r>
              <a:rPr lang="de-DE" dirty="0" err="1" smtClean="0"/>
              <a:t>el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friäten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de </a:t>
            </a:r>
            <a:r>
              <a:rPr lang="de-DE" dirty="0" err="1" smtClean="0"/>
              <a:t>Müse</a:t>
            </a:r>
            <a:r>
              <a:rPr lang="de-DE" dirty="0" smtClean="0"/>
              <a:t> </a:t>
            </a:r>
            <a:r>
              <a:rPr lang="de-DE" dirty="0" err="1" smtClean="0"/>
              <a:t>vötellden</a:t>
            </a:r>
            <a:r>
              <a:rPr lang="de-DE" dirty="0" smtClean="0"/>
              <a:t> </a:t>
            </a:r>
            <a:r>
              <a:rPr lang="de-DE" dirty="0" err="1" smtClean="0"/>
              <a:t>sik</a:t>
            </a:r>
            <a:r>
              <a:rPr lang="de-DE" dirty="0" smtClean="0"/>
              <a:t> </a:t>
            </a:r>
            <a:r>
              <a:rPr lang="de-DE" dirty="0" err="1" smtClean="0"/>
              <a:t>Dönekes</a:t>
            </a:r>
            <a:r>
              <a:rPr lang="de-DE" dirty="0" smtClean="0"/>
              <a:t> </a:t>
            </a:r>
            <a:r>
              <a:rPr lang="de-DE" dirty="0" err="1" smtClean="0"/>
              <a:t>öüwer</a:t>
            </a:r>
            <a:r>
              <a:rPr lang="de-DE" dirty="0" smtClean="0"/>
              <a:t> </a:t>
            </a:r>
            <a:r>
              <a:rPr lang="de-DE" dirty="0" err="1" smtClean="0"/>
              <a:t>Fösse</a:t>
            </a:r>
            <a:r>
              <a:rPr lang="de-DE" dirty="0" smtClean="0"/>
              <a:t>, de singen </a:t>
            </a:r>
            <a:r>
              <a:rPr lang="de-DE" dirty="0" err="1" smtClean="0"/>
              <a:t>un</a:t>
            </a:r>
            <a:r>
              <a:rPr lang="de-DE" dirty="0" smtClean="0"/>
              <a:t> Kattens, de </a:t>
            </a:r>
            <a:r>
              <a:rPr lang="de-DE" dirty="0" err="1" smtClean="0"/>
              <a:t>danzen</a:t>
            </a:r>
            <a:r>
              <a:rPr lang="de-DE" dirty="0" smtClean="0"/>
              <a:t> können.</a:t>
            </a:r>
          </a:p>
          <a:p>
            <a:r>
              <a:rPr lang="de-DE" dirty="0" err="1" smtClean="0"/>
              <a:t>Doa</a:t>
            </a:r>
            <a:r>
              <a:rPr lang="de-DE" dirty="0" smtClean="0"/>
              <a:t> </a:t>
            </a:r>
            <a:r>
              <a:rPr lang="de-DE" dirty="0" smtClean="0"/>
              <a:t>was de </a:t>
            </a:r>
            <a:r>
              <a:rPr lang="de-DE" dirty="0" err="1" smtClean="0"/>
              <a:t>Müsefamilige</a:t>
            </a:r>
            <a:r>
              <a:rPr lang="de-DE" dirty="0" smtClean="0"/>
              <a:t> ganz </a:t>
            </a:r>
            <a:r>
              <a:rPr lang="de-DE" dirty="0" err="1" smtClean="0"/>
              <a:t>glüklike</a:t>
            </a:r>
            <a:r>
              <a:rPr lang="de-DE" dirty="0" smtClean="0"/>
              <a:t>.</a:t>
            </a:r>
            <a:endParaRPr lang="de-DE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557</Words>
  <Application>Microsoft Office PowerPoint</Application>
  <PresentationFormat>Bildschirmpräsentation (4:3)</PresentationFormat>
  <Paragraphs>38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Larissa-Design</vt:lpstr>
      <vt:lpstr>Frederick ein Märchen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Frederick ein Märchen</dc:title>
  <dc:creator>Kornfeld</dc:creator>
  <cp:lastModifiedBy>Windows-Benutzer</cp:lastModifiedBy>
  <cp:revision>40</cp:revision>
  <dcterms:created xsi:type="dcterms:W3CDTF">2014-02-11T14:38:13Z</dcterms:created>
  <dcterms:modified xsi:type="dcterms:W3CDTF">2020-05-28T11:23:12Z</dcterms:modified>
</cp:coreProperties>
</file>