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Was sollen wir trinken, sieben Tage lang…?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4800" dirty="0" smtClean="0">
                <a:solidFill>
                  <a:srgbClr val="FF0000"/>
                </a:solidFill>
              </a:rPr>
              <a:t>Wat </a:t>
            </a:r>
            <a:r>
              <a:rPr lang="de-DE" sz="4800" dirty="0" err="1" smtClean="0">
                <a:solidFill>
                  <a:srgbClr val="FF0000"/>
                </a:solidFill>
              </a:rPr>
              <a:t>sött</a:t>
            </a:r>
            <a:r>
              <a:rPr lang="de-DE" sz="4800" dirty="0" smtClean="0">
                <a:solidFill>
                  <a:srgbClr val="FF0000"/>
                </a:solidFill>
              </a:rPr>
              <a:t> </a:t>
            </a:r>
            <a:r>
              <a:rPr lang="de-DE" sz="4800" dirty="0" err="1" smtClean="0">
                <a:solidFill>
                  <a:srgbClr val="FF0000"/>
                </a:solidFill>
              </a:rPr>
              <a:t>wi</a:t>
            </a:r>
            <a:r>
              <a:rPr lang="de-DE" sz="4800" dirty="0" smtClean="0">
                <a:solidFill>
                  <a:srgbClr val="FF0000"/>
                </a:solidFill>
              </a:rPr>
              <a:t> nu </a:t>
            </a:r>
            <a:r>
              <a:rPr lang="de-DE" sz="4800" dirty="0" err="1" smtClean="0">
                <a:solidFill>
                  <a:srgbClr val="FF0000"/>
                </a:solidFill>
              </a:rPr>
              <a:t>drinken</a:t>
            </a:r>
            <a:r>
              <a:rPr lang="de-DE" sz="4800" dirty="0" smtClean="0">
                <a:solidFill>
                  <a:srgbClr val="FF0000"/>
                </a:solidFill>
              </a:rPr>
              <a:t>, sieben </a:t>
            </a:r>
            <a:r>
              <a:rPr lang="de-DE" sz="4800" dirty="0" err="1" smtClean="0">
                <a:solidFill>
                  <a:srgbClr val="FF0000"/>
                </a:solidFill>
              </a:rPr>
              <a:t>Dage</a:t>
            </a:r>
            <a:r>
              <a:rPr lang="de-DE" sz="4800" dirty="0" smtClean="0">
                <a:solidFill>
                  <a:srgbClr val="FF0000"/>
                </a:solidFill>
              </a:rPr>
              <a:t> lang…?</a:t>
            </a:r>
            <a:endParaRPr lang="de-DE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36023" y="783770"/>
            <a:ext cx="10519954" cy="4355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sött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drinken</a:t>
            </a:r>
            <a:endParaRPr lang="de-DE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siëben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Dage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lang,</a:t>
            </a:r>
            <a:endParaRPr lang="de-DE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sött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drinken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hätt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Duost</a:t>
            </a:r>
            <a:endParaRPr lang="de-DE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70857" y="792480"/>
            <a:ext cx="10441577" cy="44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wool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noog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ölle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drinket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tosammen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trull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drinket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tosammen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haleen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05393" y="766353"/>
            <a:ext cx="10345783" cy="412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beschicken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siëben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Dage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lang,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beschicken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kumm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pack an!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09897" y="879566"/>
            <a:ext cx="8334103" cy="44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wätt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keene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Kwiäleri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arbaid’t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tosammen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siëben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Dage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lang,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arbaid’t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tosammen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haleen</a:t>
            </a:r>
            <a:r>
              <a:rPr lang="de-DE" sz="4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48937" y="783771"/>
            <a:ext cx="9866812" cy="3726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mött’t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de-DE" sz="54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strieden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keener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weet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wolang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Liäwen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aohne</a:t>
            </a:r>
            <a:r>
              <a:rPr lang="de-DE" sz="5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Twang</a:t>
            </a:r>
            <a:endParaRPr lang="de-DE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27314" y="618310"/>
            <a:ext cx="9265920" cy="407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krigg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 de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Iärger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kleen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haulet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tosammen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keener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fecht’t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haleen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makt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tosammen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</a:rPr>
              <a:t>nich</a:t>
            </a:r>
            <a:r>
              <a:rPr lang="de-DE" sz="44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de-DE" sz="4400" dirty="0" err="1">
                <a:latin typeface="Tahoma" panose="020B0604030504040204" pitchFamily="34" charset="0"/>
                <a:ea typeface="Calibri" panose="020F0502020204030204" pitchFamily="34" charset="0"/>
              </a:rPr>
              <a:t>haleen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101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139</Words>
  <Application>Microsoft Office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Tahoma</vt:lpstr>
      <vt:lpstr>Times New Roman</vt:lpstr>
      <vt:lpstr>Organisch</vt:lpstr>
      <vt:lpstr>Was sollen wir trinken, sieben Tage lang…?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sollen wir trinken, sieben Tage lang…?</dc:title>
  <dc:creator>Windows-Benutzer</dc:creator>
  <cp:lastModifiedBy>Windows-Benutzer</cp:lastModifiedBy>
  <cp:revision>2</cp:revision>
  <dcterms:created xsi:type="dcterms:W3CDTF">2018-03-19T18:15:34Z</dcterms:created>
  <dcterms:modified xsi:type="dcterms:W3CDTF">2018-03-19T18:31:15Z</dcterms:modified>
</cp:coreProperties>
</file>