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6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4726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92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0746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583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2884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254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4465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8694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324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5316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2927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960FD-269C-4C41-BEA2-ABA3ADC02782}" type="datetimeFigureOut">
              <a:rPr lang="de-DE" smtClean="0"/>
              <a:t>19.06.2020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9551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Plattdeutsch online / </a:t>
            </a:r>
            <a:r>
              <a:rPr lang="de-DE" dirty="0" err="1" smtClean="0"/>
              <a:t>Plattdütask</a:t>
            </a:r>
            <a:r>
              <a:rPr lang="de-DE" dirty="0" smtClean="0"/>
              <a:t> online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Einfache Übersetzungen von Plattdeutsch ins Hochdeutsche und umgekehrt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3068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Übersetze: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4097" y="1262742"/>
            <a:ext cx="10515600" cy="5529943"/>
          </a:xfrm>
        </p:spPr>
        <p:txBody>
          <a:bodyPr>
            <a:normAutofit/>
          </a:bodyPr>
          <a:lstStyle/>
          <a:p>
            <a:r>
              <a:rPr lang="de-DE" altLang="de-DE" sz="2400" dirty="0" smtClean="0"/>
              <a:t>1. </a:t>
            </a:r>
            <a:r>
              <a:rPr lang="de-DE" altLang="de-DE" sz="2400" dirty="0" err="1" smtClean="0"/>
              <a:t>Ick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föer</a:t>
            </a:r>
            <a:r>
              <a:rPr lang="de-DE" altLang="de-DE" sz="2400" dirty="0" smtClean="0"/>
              <a:t> na </a:t>
            </a:r>
            <a:r>
              <a:rPr lang="de-DE" altLang="de-DE" sz="2400" dirty="0" err="1" smtClean="0"/>
              <a:t>Huus</a:t>
            </a:r>
            <a:endParaRPr lang="de-DE" altLang="de-DE" sz="2400" dirty="0" smtClean="0"/>
          </a:p>
          <a:p>
            <a:r>
              <a:rPr lang="de-DE" altLang="de-DE" sz="2400" dirty="0" smtClean="0"/>
              <a:t>2. Meine Übersetzung: (Arbeitsblatt)</a:t>
            </a:r>
          </a:p>
          <a:p>
            <a:r>
              <a:rPr lang="de-DE" altLang="de-DE" sz="2400" dirty="0" smtClean="0"/>
              <a:t>3. Ich </a:t>
            </a:r>
            <a:r>
              <a:rPr lang="de-DE" altLang="de-DE" sz="2400" dirty="0"/>
              <a:t>fahre nach Hause </a:t>
            </a:r>
            <a:endParaRPr lang="de-DE" altLang="de-DE" sz="2400" dirty="0" smtClean="0"/>
          </a:p>
          <a:p>
            <a:endParaRPr lang="de-DE" altLang="de-DE" sz="2400" dirty="0"/>
          </a:p>
          <a:p>
            <a:r>
              <a:rPr lang="de-DE" altLang="de-DE" sz="2400" dirty="0" smtClean="0"/>
              <a:t>1. Bis du krank / </a:t>
            </a:r>
            <a:r>
              <a:rPr lang="de-DE" altLang="de-DE" sz="2400" dirty="0" err="1" smtClean="0"/>
              <a:t>elennig</a:t>
            </a:r>
            <a:r>
              <a:rPr lang="de-DE" altLang="de-DE" sz="2400" dirty="0" smtClean="0"/>
              <a:t>? Ist dir nicht gut?/ </a:t>
            </a:r>
          </a:p>
          <a:p>
            <a:r>
              <a:rPr lang="de-DE" altLang="de-DE" sz="2400" dirty="0" smtClean="0"/>
              <a:t>2. Meine Übersetzung: </a:t>
            </a:r>
          </a:p>
          <a:p>
            <a:r>
              <a:rPr lang="de-DE" altLang="de-DE" sz="2400" dirty="0" smtClean="0"/>
              <a:t>3. Bist </a:t>
            </a:r>
            <a:r>
              <a:rPr lang="de-DE" altLang="de-DE" sz="2400" dirty="0"/>
              <a:t>du </a:t>
            </a:r>
            <a:r>
              <a:rPr lang="de-DE" altLang="de-DE" sz="2400" dirty="0" smtClean="0"/>
              <a:t>krank? / </a:t>
            </a:r>
            <a:r>
              <a:rPr lang="de-DE" altLang="de-DE" sz="2400" dirty="0" err="1" smtClean="0"/>
              <a:t>Is</a:t>
            </a:r>
            <a:r>
              <a:rPr lang="de-DE" altLang="de-DE" sz="2400" dirty="0" smtClean="0"/>
              <a:t> </a:t>
            </a:r>
            <a:r>
              <a:rPr lang="de-DE" altLang="de-DE" sz="2400" dirty="0"/>
              <a:t>di </a:t>
            </a:r>
            <a:r>
              <a:rPr lang="de-DE" altLang="de-DE" sz="2400" dirty="0" err="1"/>
              <a:t>nich</a:t>
            </a:r>
            <a:r>
              <a:rPr lang="de-DE" altLang="de-DE" sz="2400" dirty="0"/>
              <a:t> </a:t>
            </a:r>
            <a:r>
              <a:rPr lang="de-DE" altLang="de-DE" sz="2400" dirty="0" err="1"/>
              <a:t>guet</a:t>
            </a:r>
            <a:r>
              <a:rPr lang="de-DE" altLang="de-DE" sz="2400" dirty="0"/>
              <a:t>? / </a:t>
            </a:r>
            <a:r>
              <a:rPr lang="de-DE" altLang="de-DE" sz="2400" dirty="0" err="1"/>
              <a:t>Faild</a:t>
            </a:r>
            <a:r>
              <a:rPr lang="de-DE" altLang="de-DE" sz="2400" dirty="0"/>
              <a:t> di </a:t>
            </a:r>
            <a:r>
              <a:rPr lang="de-DE" altLang="de-DE" sz="2400" dirty="0" err="1"/>
              <a:t>watt</a:t>
            </a:r>
            <a:r>
              <a:rPr lang="de-DE" altLang="de-DE" sz="2400" dirty="0"/>
              <a:t>?</a:t>
            </a:r>
          </a:p>
          <a:p>
            <a:endParaRPr lang="de-DE" altLang="de-DE" sz="2400" dirty="0" smtClean="0"/>
          </a:p>
          <a:p>
            <a:r>
              <a:rPr lang="de-DE" altLang="de-DE" sz="2400" dirty="0" smtClean="0"/>
              <a:t>1. Er hat Hunger</a:t>
            </a:r>
          </a:p>
          <a:p>
            <a:r>
              <a:rPr lang="de-DE" altLang="de-DE" sz="2400" dirty="0" smtClean="0"/>
              <a:t>2. Meine Übersetzung:</a:t>
            </a:r>
          </a:p>
          <a:p>
            <a:r>
              <a:rPr lang="de-DE" altLang="de-DE" sz="2400" dirty="0" smtClean="0"/>
              <a:t>3. He </a:t>
            </a:r>
            <a:r>
              <a:rPr lang="de-DE" altLang="de-DE" sz="2400" dirty="0" err="1"/>
              <a:t>häff</a:t>
            </a:r>
            <a:r>
              <a:rPr lang="de-DE" altLang="de-DE" sz="2400" dirty="0"/>
              <a:t> </a:t>
            </a:r>
            <a:r>
              <a:rPr lang="de-DE" altLang="de-DE" sz="2400" dirty="0" err="1"/>
              <a:t>Schmacht</a:t>
            </a:r>
            <a:endParaRPr lang="de-DE" altLang="de-DE" sz="2400" dirty="0"/>
          </a:p>
        </p:txBody>
      </p:sp>
    </p:spTree>
    <p:extLst>
      <p:ext uri="{BB962C8B-B14F-4D97-AF65-F5344CB8AC3E}">
        <p14:creationId xmlns:p14="http://schemas.microsoft.com/office/powerpoint/2010/main" val="398115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5069"/>
          </a:xfrm>
        </p:spPr>
        <p:txBody>
          <a:bodyPr>
            <a:normAutofit/>
          </a:bodyPr>
          <a:lstStyle/>
          <a:p>
            <a:r>
              <a:rPr lang="de-DE" sz="3600" dirty="0" smtClean="0"/>
              <a:t>Übersetze: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98863" y="1181190"/>
            <a:ext cx="10515600" cy="5676810"/>
          </a:xfrm>
        </p:spPr>
        <p:txBody>
          <a:bodyPr>
            <a:normAutofit/>
          </a:bodyPr>
          <a:lstStyle/>
          <a:p>
            <a:r>
              <a:rPr lang="de-DE" altLang="de-DE" sz="2400" dirty="0" smtClean="0"/>
              <a:t>1. Se / Et </a:t>
            </a:r>
            <a:r>
              <a:rPr lang="de-DE" altLang="de-DE" sz="2400" dirty="0" err="1" smtClean="0"/>
              <a:t>süht</a:t>
            </a:r>
            <a:r>
              <a:rPr lang="de-DE" altLang="de-DE" sz="2400" dirty="0" smtClean="0"/>
              <a:t> wacker </a:t>
            </a:r>
            <a:r>
              <a:rPr lang="de-DE" altLang="de-DE" sz="2400" dirty="0" err="1" smtClean="0"/>
              <a:t>uut</a:t>
            </a:r>
            <a:endParaRPr lang="de-DE" altLang="de-DE" sz="2400" dirty="0" smtClean="0"/>
          </a:p>
          <a:p>
            <a:r>
              <a:rPr lang="de-DE" altLang="de-DE" sz="2400" dirty="0" smtClean="0"/>
              <a:t>2. Meine Übersetzung:</a:t>
            </a:r>
          </a:p>
          <a:p>
            <a:r>
              <a:rPr lang="de-DE" altLang="de-DE" sz="2400" dirty="0" smtClean="0"/>
              <a:t>3. Sie sieht gut aus</a:t>
            </a:r>
          </a:p>
          <a:p>
            <a:r>
              <a:rPr lang="de-DE" altLang="de-DE" sz="2400" dirty="0" smtClean="0"/>
              <a:t>1. He </a:t>
            </a:r>
            <a:r>
              <a:rPr lang="de-DE" altLang="de-DE" sz="2400" dirty="0" err="1" smtClean="0"/>
              <a:t>is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nich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reggen</a:t>
            </a:r>
            <a:r>
              <a:rPr lang="de-DE" altLang="de-DE" sz="2400" dirty="0" smtClean="0"/>
              <a:t>.</a:t>
            </a:r>
          </a:p>
          <a:p>
            <a:r>
              <a:rPr lang="de-DE" altLang="de-DE" sz="2400" dirty="0" smtClean="0"/>
              <a:t>2. Meine Übersetzung</a:t>
            </a:r>
          </a:p>
          <a:p>
            <a:r>
              <a:rPr lang="de-DE" altLang="de-DE" sz="2400" dirty="0" smtClean="0"/>
              <a:t>3. Er ist </a:t>
            </a:r>
            <a:r>
              <a:rPr lang="de-DE" altLang="de-DE" sz="2400" smtClean="0"/>
              <a:t>nicht sauber</a:t>
            </a:r>
            <a:endParaRPr lang="de-DE" altLang="de-DE" sz="2400" dirty="0" smtClean="0"/>
          </a:p>
          <a:p>
            <a:r>
              <a:rPr lang="de-DE" altLang="de-DE" sz="2400" dirty="0" smtClean="0"/>
              <a:t> 1. Et </a:t>
            </a:r>
            <a:r>
              <a:rPr lang="de-DE" altLang="de-DE" sz="2400" dirty="0" err="1" smtClean="0"/>
              <a:t>is</a:t>
            </a:r>
            <a:r>
              <a:rPr lang="de-DE" altLang="de-DE" sz="2400" dirty="0" smtClean="0"/>
              <a:t> hier </a:t>
            </a:r>
            <a:r>
              <a:rPr lang="de-DE" altLang="de-DE" sz="2400" dirty="0" err="1" smtClean="0"/>
              <a:t>nütte</a:t>
            </a:r>
            <a:r>
              <a:rPr lang="de-DE" altLang="de-DE" sz="2400" dirty="0" smtClean="0"/>
              <a:t> / derbe </a:t>
            </a:r>
            <a:r>
              <a:rPr lang="de-DE" altLang="de-DE" sz="2400" dirty="0" err="1" smtClean="0"/>
              <a:t>waam</a:t>
            </a:r>
            <a:endParaRPr lang="de-DE" altLang="de-DE" sz="2400" dirty="0" smtClean="0"/>
          </a:p>
          <a:p>
            <a:r>
              <a:rPr lang="de-DE" altLang="de-DE" sz="2400" dirty="0" smtClean="0"/>
              <a:t>2. Meine Übersetzung:</a:t>
            </a:r>
          </a:p>
          <a:p>
            <a:r>
              <a:rPr lang="de-DE" altLang="de-DE" sz="2400" dirty="0" smtClean="0"/>
              <a:t>3. Es ist hier sehr warm.</a:t>
            </a:r>
          </a:p>
          <a:p>
            <a:r>
              <a:rPr lang="de-DE" altLang="de-DE" sz="2400" dirty="0" smtClean="0"/>
              <a:t>1. </a:t>
            </a:r>
            <a:r>
              <a:rPr lang="de-DE" altLang="de-DE" sz="2400" dirty="0" err="1" smtClean="0"/>
              <a:t>Ick</a:t>
            </a:r>
            <a:r>
              <a:rPr lang="de-DE" altLang="de-DE" sz="2400" dirty="0" smtClean="0"/>
              <a:t> sin </a:t>
            </a:r>
            <a:r>
              <a:rPr lang="de-DE" altLang="de-DE" sz="2400" dirty="0" err="1" smtClean="0"/>
              <a:t>möi</a:t>
            </a:r>
            <a:r>
              <a:rPr lang="de-DE" altLang="de-DE" sz="2400" dirty="0"/>
              <a:t> </a:t>
            </a:r>
            <a:r>
              <a:rPr lang="de-DE" altLang="de-DE" sz="2400" dirty="0" err="1" smtClean="0"/>
              <a:t>un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schlaope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glieks</a:t>
            </a:r>
            <a:r>
              <a:rPr lang="de-DE" altLang="de-DE" sz="2400" dirty="0" smtClean="0"/>
              <a:t> in.</a:t>
            </a:r>
          </a:p>
          <a:p>
            <a:r>
              <a:rPr lang="de-DE" altLang="de-DE" sz="2400" dirty="0" smtClean="0"/>
              <a:t>2. Meine Übersetzung:</a:t>
            </a:r>
          </a:p>
          <a:p>
            <a:r>
              <a:rPr lang="de-DE" altLang="de-DE" sz="2400" dirty="0" smtClean="0"/>
              <a:t>3. Ich bin müde und schlafe gleich ein.</a:t>
            </a:r>
          </a:p>
          <a:p>
            <a:endParaRPr lang="de-DE" alt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113908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Übersetze diese </a:t>
            </a:r>
            <a:r>
              <a:rPr lang="de-DE" dirty="0" smtClean="0"/>
              <a:t>Sätze </a:t>
            </a:r>
            <a:r>
              <a:rPr lang="de-DE" dirty="0" smtClean="0"/>
              <a:t>ins </a:t>
            </a:r>
            <a:r>
              <a:rPr lang="de-DE" dirty="0" smtClean="0"/>
              <a:t>Plattdeutsche Folie 5 + 6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u="sng" dirty="0" smtClean="0"/>
              <a:t>Arbeitsanleitung:</a:t>
            </a:r>
            <a:r>
              <a:rPr lang="de-DE" dirty="0" smtClean="0"/>
              <a:t> (in der Ansicht Bildschirmpräsentation)</a:t>
            </a:r>
          </a:p>
          <a:p>
            <a:r>
              <a:rPr lang="de-DE" dirty="0" smtClean="0"/>
              <a:t>1. </a:t>
            </a:r>
            <a:r>
              <a:rPr lang="de-DE" dirty="0" smtClean="0"/>
              <a:t>Hochdeutschen </a:t>
            </a:r>
            <a:r>
              <a:rPr lang="de-DE" dirty="0" smtClean="0"/>
              <a:t>Satz lesen,</a:t>
            </a:r>
            <a:br>
              <a:rPr lang="de-DE" dirty="0" smtClean="0"/>
            </a:br>
            <a:r>
              <a:rPr lang="de-DE" dirty="0" smtClean="0"/>
              <a:t>2. Satz ins </a:t>
            </a:r>
            <a:r>
              <a:rPr lang="de-DE" dirty="0" smtClean="0"/>
              <a:t>Plattdeutsche </a:t>
            </a:r>
            <a:r>
              <a:rPr lang="de-DE" dirty="0" smtClean="0"/>
              <a:t>übersetzen </a:t>
            </a:r>
            <a:r>
              <a:rPr lang="de-DE" dirty="0" smtClean="0"/>
              <a:t>und in Lautschrift </a:t>
            </a:r>
            <a:r>
              <a:rPr lang="de-DE" dirty="0" smtClean="0"/>
              <a:t>auf einen Zettel schreiben</a:t>
            </a:r>
            <a:r>
              <a:rPr lang="de-DE" dirty="0" smtClean="0"/>
              <a:t>.</a:t>
            </a:r>
            <a:endParaRPr lang="de-DE" dirty="0" smtClean="0"/>
          </a:p>
          <a:p>
            <a:r>
              <a:rPr lang="de-DE" dirty="0" smtClean="0"/>
              <a:t>3. Durch Mausklick Übersetzung abrufen und mit der eigenen Übersetzung vergleichen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4. Die Sätze in Plattdeutsch auf einen Recorder sprechen (MP3 oder -4 Format) und mir diese </a:t>
            </a:r>
            <a:r>
              <a:rPr lang="de-DE" smtClean="0"/>
              <a:t>Datei zusenden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9298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4"/>
          <p:cNvSpPr>
            <a:spLocks noGrp="1"/>
          </p:cNvSpPr>
          <p:nvPr>
            <p:ph type="title"/>
          </p:nvPr>
        </p:nvSpPr>
        <p:spPr>
          <a:xfrm>
            <a:off x="2063750" y="26035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de-DE" altLang="de-DE" sz="3200" dirty="0" smtClean="0"/>
              <a:t>Hier die erste Übersetzung vom Hochdeutschen ins Plattdeutsche </a:t>
            </a:r>
            <a:r>
              <a:rPr lang="de-DE" altLang="de-DE" sz="3200" dirty="0" smtClean="0">
                <a:solidFill>
                  <a:srgbClr val="FF0000"/>
                </a:solidFill>
              </a:rPr>
              <a:t>Übersetze </a:t>
            </a:r>
            <a:r>
              <a:rPr lang="de-DE" altLang="de-DE" sz="3200" dirty="0">
                <a:solidFill>
                  <a:srgbClr val="FF0000"/>
                </a:solidFill>
              </a:rPr>
              <a:t>mündlich ins Plattdeutsche (1)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2209800" y="1341438"/>
            <a:ext cx="7772400" cy="4754562"/>
          </a:xfrm>
        </p:spPr>
        <p:txBody>
          <a:bodyPr>
            <a:normAutofit lnSpcReduction="10000"/>
          </a:bodyPr>
          <a:lstStyle/>
          <a:p>
            <a:r>
              <a:rPr lang="de-DE" altLang="de-DE" sz="3600"/>
              <a:t>Ich fahre nach Hause </a:t>
            </a:r>
          </a:p>
          <a:p>
            <a:r>
              <a:rPr lang="de-DE" altLang="de-DE" sz="3600"/>
              <a:t>Ick föer na Huus</a:t>
            </a:r>
          </a:p>
          <a:p>
            <a:r>
              <a:rPr lang="de-DE" altLang="de-DE" sz="3600"/>
              <a:t>Bist du krank?</a:t>
            </a:r>
          </a:p>
          <a:p>
            <a:r>
              <a:rPr lang="de-DE" altLang="de-DE" sz="3600"/>
              <a:t>Bis du krank / elennig?</a:t>
            </a:r>
          </a:p>
          <a:p>
            <a:r>
              <a:rPr lang="de-DE" altLang="de-DE" sz="3600"/>
              <a:t>Ist dir nicht gut?</a:t>
            </a:r>
          </a:p>
          <a:p>
            <a:r>
              <a:rPr lang="de-DE" altLang="de-DE" sz="3600"/>
              <a:t>Is di nich guet? / Faild di watt?</a:t>
            </a:r>
          </a:p>
          <a:p>
            <a:r>
              <a:rPr lang="de-DE" altLang="de-DE" sz="3600"/>
              <a:t>Er hat Hunger</a:t>
            </a:r>
          </a:p>
          <a:p>
            <a:r>
              <a:rPr lang="de-DE" altLang="de-DE" sz="3600"/>
              <a:t>He häff Schmacht</a:t>
            </a:r>
          </a:p>
        </p:txBody>
      </p:sp>
    </p:spTree>
    <p:extLst>
      <p:ext uri="{BB962C8B-B14F-4D97-AF65-F5344CB8AC3E}">
        <p14:creationId xmlns:p14="http://schemas.microsoft.com/office/powerpoint/2010/main" val="45076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>
          <a:xfrm>
            <a:off x="1919288" y="0"/>
            <a:ext cx="7772400" cy="1143000"/>
          </a:xfrm>
        </p:spPr>
        <p:txBody>
          <a:bodyPr/>
          <a:lstStyle/>
          <a:p>
            <a:r>
              <a:rPr lang="de-DE" altLang="de-DE" sz="3600"/>
              <a:t>Übersetze mündlich ins Plattdeutsche (2)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09800" y="981076"/>
            <a:ext cx="7772400" cy="5876925"/>
          </a:xfrm>
        </p:spPr>
        <p:txBody>
          <a:bodyPr/>
          <a:lstStyle/>
          <a:p>
            <a:r>
              <a:rPr lang="de-DE" altLang="de-DE" smtClean="0"/>
              <a:t>Sie sieht gut aus</a:t>
            </a:r>
          </a:p>
          <a:p>
            <a:r>
              <a:rPr lang="de-DE" altLang="de-DE" smtClean="0"/>
              <a:t>Se / Et süht wacker uut</a:t>
            </a:r>
          </a:p>
          <a:p>
            <a:r>
              <a:rPr lang="de-DE" altLang="de-DE" smtClean="0"/>
              <a:t>Er ist nicht sauber.</a:t>
            </a:r>
          </a:p>
          <a:p>
            <a:r>
              <a:rPr lang="de-DE" altLang="de-DE" smtClean="0"/>
              <a:t>He is nich reggen</a:t>
            </a:r>
          </a:p>
          <a:p>
            <a:r>
              <a:rPr lang="de-DE" altLang="de-DE" smtClean="0"/>
              <a:t>Es ist hier sehr warm.</a:t>
            </a:r>
          </a:p>
          <a:p>
            <a:r>
              <a:rPr lang="de-DE" altLang="de-DE" smtClean="0"/>
              <a:t>Et is hier nütte / derbe waam</a:t>
            </a:r>
          </a:p>
          <a:p>
            <a:r>
              <a:rPr lang="de-DE" altLang="de-DE" smtClean="0"/>
              <a:t>Ich bin müde.</a:t>
            </a:r>
          </a:p>
          <a:p>
            <a:r>
              <a:rPr lang="de-DE" altLang="de-DE" smtClean="0"/>
              <a:t>Ick sin möi.</a:t>
            </a:r>
          </a:p>
          <a:p>
            <a:r>
              <a:rPr lang="de-DE" altLang="de-DE" smtClean="0"/>
              <a:t>Ich schlafe gleich ein</a:t>
            </a:r>
          </a:p>
          <a:p>
            <a:r>
              <a:rPr lang="de-DE" altLang="de-DE" smtClean="0"/>
              <a:t>Ick slaope glieks in</a:t>
            </a:r>
          </a:p>
          <a:p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9782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303</Words>
  <Application>Microsoft Office PowerPoint</Application>
  <PresentationFormat>Breitbild</PresentationFormat>
  <Paragraphs>52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Plattdeutsch online / Plattdütask online</vt:lpstr>
      <vt:lpstr>Übersetze:</vt:lpstr>
      <vt:lpstr>Übersetze:</vt:lpstr>
      <vt:lpstr>Übersetze diese Sätze ins Plattdeutsche Folie 5 + 6 </vt:lpstr>
      <vt:lpstr>Hier die erste Übersetzung vom Hochdeutschen ins Plattdeutsche Übersetze mündlich ins Plattdeutsche (1)</vt:lpstr>
      <vt:lpstr>Übersetze mündlich ins Plattdeutsche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Plattdeutsch online / Plattdütask online</dc:title>
  <dc:creator>Windows-Benutzer</dc:creator>
  <cp:lastModifiedBy>Windows-Benutzer</cp:lastModifiedBy>
  <cp:revision>7</cp:revision>
  <dcterms:created xsi:type="dcterms:W3CDTF">2020-05-01T15:01:02Z</dcterms:created>
  <dcterms:modified xsi:type="dcterms:W3CDTF">2020-06-19T10:24:24Z</dcterms:modified>
</cp:coreProperties>
</file>