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52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59B5F-178B-4C1C-AEE0-DE365112EB71}" type="datetimeFigureOut">
              <a:rPr lang="de-DE" smtClean="0"/>
              <a:t>28.02.2016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63EA9-0781-49A5-831A-1CDDD153B87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59B5F-178B-4C1C-AEE0-DE365112EB71}" type="datetimeFigureOut">
              <a:rPr lang="de-DE" smtClean="0"/>
              <a:t>28.02.2016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63EA9-0781-49A5-831A-1CDDD153B87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59B5F-178B-4C1C-AEE0-DE365112EB71}" type="datetimeFigureOut">
              <a:rPr lang="de-DE" smtClean="0"/>
              <a:t>28.02.2016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63EA9-0781-49A5-831A-1CDDD153B87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59B5F-178B-4C1C-AEE0-DE365112EB71}" type="datetimeFigureOut">
              <a:rPr lang="de-DE" smtClean="0"/>
              <a:t>28.02.2016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63EA9-0781-49A5-831A-1CDDD153B87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59B5F-178B-4C1C-AEE0-DE365112EB71}" type="datetimeFigureOut">
              <a:rPr lang="de-DE" smtClean="0"/>
              <a:t>28.02.2016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63EA9-0781-49A5-831A-1CDDD153B87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59B5F-178B-4C1C-AEE0-DE365112EB71}" type="datetimeFigureOut">
              <a:rPr lang="de-DE" smtClean="0"/>
              <a:t>28.02.2016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63EA9-0781-49A5-831A-1CDDD153B87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59B5F-178B-4C1C-AEE0-DE365112EB71}" type="datetimeFigureOut">
              <a:rPr lang="de-DE" smtClean="0"/>
              <a:t>28.02.2016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63EA9-0781-49A5-831A-1CDDD153B87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59B5F-178B-4C1C-AEE0-DE365112EB71}" type="datetimeFigureOut">
              <a:rPr lang="de-DE" smtClean="0"/>
              <a:t>28.02.2016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63EA9-0781-49A5-831A-1CDDD153B87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59B5F-178B-4C1C-AEE0-DE365112EB71}" type="datetimeFigureOut">
              <a:rPr lang="de-DE" smtClean="0"/>
              <a:t>28.02.2016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63EA9-0781-49A5-831A-1CDDD153B87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59B5F-178B-4C1C-AEE0-DE365112EB71}" type="datetimeFigureOut">
              <a:rPr lang="de-DE" smtClean="0"/>
              <a:t>28.02.2016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63EA9-0781-49A5-831A-1CDDD153B87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59B5F-178B-4C1C-AEE0-DE365112EB71}" type="datetimeFigureOut">
              <a:rPr lang="de-DE" smtClean="0"/>
              <a:t>28.02.2016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63EA9-0781-49A5-831A-1CDDD153B87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C59B5F-178B-4C1C-AEE0-DE365112EB71}" type="datetimeFigureOut">
              <a:rPr lang="de-DE" smtClean="0"/>
              <a:t>28.02.2016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63EA9-0781-49A5-831A-1CDDD153B875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Der Mond ist aufgegangen…</a:t>
            </a:r>
            <a:br>
              <a:rPr lang="de-DE" dirty="0" smtClean="0"/>
            </a:br>
            <a:r>
              <a:rPr lang="de-DE" dirty="0" smtClean="0"/>
              <a:t>Nu </a:t>
            </a:r>
            <a:r>
              <a:rPr lang="de-DE" dirty="0" err="1" smtClean="0"/>
              <a:t>is</a:t>
            </a:r>
            <a:r>
              <a:rPr lang="de-DE" dirty="0" smtClean="0"/>
              <a:t> de Moon </a:t>
            </a:r>
            <a:r>
              <a:rPr lang="de-DE" dirty="0" err="1" smtClean="0"/>
              <a:t>upgangen</a:t>
            </a:r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207096"/>
          </a:xfrm>
        </p:spPr>
        <p:txBody>
          <a:bodyPr>
            <a:normAutofit lnSpcReduction="10000"/>
          </a:bodyPr>
          <a:lstStyle/>
          <a:p>
            <a:r>
              <a:rPr lang="de-DE" dirty="0" smtClean="0"/>
              <a:t>Text (Hochdeutsch) und Melodie:</a:t>
            </a:r>
          </a:p>
          <a:p>
            <a:r>
              <a:rPr lang="de-DE" dirty="0" smtClean="0"/>
              <a:t>Matthias Claudius</a:t>
            </a:r>
          </a:p>
          <a:p>
            <a:r>
              <a:rPr lang="de-DE" dirty="0" smtClean="0"/>
              <a:t>Plattdeutsche Übersetzung:</a:t>
            </a:r>
          </a:p>
          <a:p>
            <a:r>
              <a:rPr lang="de-DE" dirty="0" err="1" smtClean="0"/>
              <a:t>S.Kornfeld</a:t>
            </a:r>
            <a:endParaRPr lang="de-D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4000" b="1" dirty="0"/>
              <a:t>Nu </a:t>
            </a:r>
            <a:r>
              <a:rPr lang="de-DE" sz="4000" b="1" dirty="0" err="1"/>
              <a:t>is</a:t>
            </a:r>
            <a:r>
              <a:rPr lang="de-DE" sz="4000" b="1" dirty="0"/>
              <a:t> de </a:t>
            </a:r>
            <a:r>
              <a:rPr lang="de-DE" sz="4000" b="1" dirty="0" err="1"/>
              <a:t>Maon</a:t>
            </a:r>
            <a:r>
              <a:rPr lang="de-DE" sz="4000" b="1" dirty="0"/>
              <a:t> </a:t>
            </a:r>
            <a:r>
              <a:rPr lang="de-DE" sz="4000" b="1" dirty="0" err="1"/>
              <a:t>upgangen</a:t>
            </a:r>
            <a:r>
              <a:rPr lang="de-DE" sz="4000" b="1" dirty="0"/>
              <a:t>,</a:t>
            </a:r>
          </a:p>
          <a:p>
            <a:r>
              <a:rPr lang="de-DE" sz="4000" b="1" dirty="0"/>
              <a:t>de </a:t>
            </a:r>
            <a:r>
              <a:rPr lang="de-DE" sz="4000" b="1" dirty="0" err="1"/>
              <a:t>güllen</a:t>
            </a:r>
            <a:r>
              <a:rPr lang="de-DE" sz="4000" b="1" dirty="0"/>
              <a:t> </a:t>
            </a:r>
            <a:r>
              <a:rPr lang="de-DE" sz="4000" b="1" dirty="0" err="1"/>
              <a:t>Stääne</a:t>
            </a:r>
            <a:r>
              <a:rPr lang="de-DE" sz="4000" b="1" dirty="0"/>
              <a:t> pranget</a:t>
            </a:r>
          </a:p>
          <a:p>
            <a:r>
              <a:rPr lang="de-DE" sz="4000" b="1" dirty="0"/>
              <a:t>An‘ </a:t>
            </a:r>
            <a:r>
              <a:rPr lang="de-DE" sz="4000" b="1" dirty="0" err="1"/>
              <a:t>Hiëmel</a:t>
            </a:r>
            <a:r>
              <a:rPr lang="de-DE" sz="4000" b="1" dirty="0"/>
              <a:t> hell </a:t>
            </a:r>
            <a:r>
              <a:rPr lang="de-DE" sz="4000" b="1" dirty="0" err="1"/>
              <a:t>un</a:t>
            </a:r>
            <a:r>
              <a:rPr lang="de-DE" sz="4000" b="1" dirty="0"/>
              <a:t> </a:t>
            </a:r>
            <a:r>
              <a:rPr lang="de-DE" sz="4000" b="1" dirty="0" err="1"/>
              <a:t>klaor</a:t>
            </a:r>
            <a:r>
              <a:rPr lang="de-DE" sz="4000" b="1" dirty="0"/>
              <a:t>;</a:t>
            </a:r>
          </a:p>
          <a:p>
            <a:r>
              <a:rPr lang="de-DE" sz="4000" b="1" dirty="0"/>
              <a:t>Dat Holt </a:t>
            </a:r>
            <a:r>
              <a:rPr lang="de-DE" sz="4000" b="1" dirty="0" err="1"/>
              <a:t>steiht</a:t>
            </a:r>
            <a:r>
              <a:rPr lang="de-DE" sz="4000" b="1" dirty="0"/>
              <a:t> </a:t>
            </a:r>
            <a:r>
              <a:rPr lang="de-DE" sz="4000" b="1" dirty="0" err="1"/>
              <a:t>schwatt</a:t>
            </a:r>
            <a:r>
              <a:rPr lang="de-DE" sz="4000" b="1" dirty="0"/>
              <a:t> </a:t>
            </a:r>
            <a:r>
              <a:rPr lang="de-DE" sz="4000" b="1" dirty="0" err="1"/>
              <a:t>un</a:t>
            </a:r>
            <a:r>
              <a:rPr lang="de-DE" sz="4000" b="1" dirty="0"/>
              <a:t> </a:t>
            </a:r>
            <a:r>
              <a:rPr lang="de-DE" sz="4000" b="1" dirty="0" err="1"/>
              <a:t>swiget</a:t>
            </a:r>
            <a:endParaRPr lang="de-DE" sz="4000" b="1" dirty="0"/>
          </a:p>
          <a:p>
            <a:r>
              <a:rPr lang="de-DE" sz="4000" b="1" dirty="0" err="1"/>
              <a:t>Un</a:t>
            </a:r>
            <a:r>
              <a:rPr lang="de-DE" sz="4000" b="1" dirty="0"/>
              <a:t> </a:t>
            </a:r>
            <a:r>
              <a:rPr lang="de-DE" sz="4000" b="1" dirty="0" err="1"/>
              <a:t>uut</a:t>
            </a:r>
            <a:r>
              <a:rPr lang="de-DE" sz="4000" b="1" dirty="0"/>
              <a:t> de </a:t>
            </a:r>
            <a:r>
              <a:rPr lang="de-DE" sz="4000" b="1" dirty="0" err="1"/>
              <a:t>Wiske</a:t>
            </a:r>
            <a:r>
              <a:rPr lang="de-DE" sz="4000" b="1" dirty="0"/>
              <a:t> stieget</a:t>
            </a:r>
          </a:p>
          <a:p>
            <a:r>
              <a:rPr lang="de-DE" sz="4000" b="1" dirty="0"/>
              <a:t>De </a:t>
            </a:r>
            <a:r>
              <a:rPr lang="de-DE" sz="4000" b="1" dirty="0" err="1"/>
              <a:t>witte</a:t>
            </a:r>
            <a:r>
              <a:rPr lang="de-DE" sz="4000" b="1" dirty="0"/>
              <a:t> </a:t>
            </a:r>
            <a:r>
              <a:rPr lang="de-DE" sz="4000" b="1" dirty="0" err="1"/>
              <a:t>Niëwel</a:t>
            </a:r>
            <a:r>
              <a:rPr lang="de-DE" sz="4000" b="1" dirty="0"/>
              <a:t> </a:t>
            </a:r>
            <a:r>
              <a:rPr lang="de-DE" sz="4000" b="1" dirty="0" err="1"/>
              <a:t>wunnerbaor</a:t>
            </a:r>
            <a:endParaRPr lang="de-DE" sz="4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2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sz="4000" b="1" dirty="0"/>
              <a:t>Wo </a:t>
            </a:r>
            <a:r>
              <a:rPr lang="de-DE" sz="4000" b="1" dirty="0" err="1"/>
              <a:t>is</a:t>
            </a:r>
            <a:r>
              <a:rPr lang="de-DE" sz="4000" b="1" dirty="0"/>
              <a:t> de Welt so stille,</a:t>
            </a:r>
          </a:p>
          <a:p>
            <a:r>
              <a:rPr lang="de-DE" sz="4000" b="1" dirty="0" err="1"/>
              <a:t>Un</a:t>
            </a:r>
            <a:r>
              <a:rPr lang="de-DE" sz="4000" b="1" dirty="0"/>
              <a:t> in de </a:t>
            </a:r>
            <a:r>
              <a:rPr lang="de-DE" sz="4000" b="1" dirty="0" err="1"/>
              <a:t>schumm’rig</a:t>
            </a:r>
            <a:r>
              <a:rPr lang="de-DE" sz="4000" b="1" dirty="0"/>
              <a:t> Hülle,</a:t>
            </a:r>
          </a:p>
          <a:p>
            <a:r>
              <a:rPr lang="en-US" sz="4000" b="1" dirty="0"/>
              <a:t>So </a:t>
            </a:r>
            <a:r>
              <a:rPr lang="en-US" sz="4000" b="1" dirty="0" err="1"/>
              <a:t>trulik</a:t>
            </a:r>
            <a:r>
              <a:rPr lang="en-US" sz="4000" b="1" dirty="0"/>
              <a:t> un so hold!</a:t>
            </a:r>
            <a:endParaRPr lang="de-DE" sz="4000" b="1" dirty="0"/>
          </a:p>
          <a:p>
            <a:r>
              <a:rPr lang="de-DE" sz="4000" b="1" dirty="0"/>
              <a:t>Os </a:t>
            </a:r>
            <a:r>
              <a:rPr lang="de-DE" sz="4000" b="1" dirty="0" err="1"/>
              <a:t>eene</a:t>
            </a:r>
            <a:r>
              <a:rPr lang="de-DE" sz="4000" b="1" dirty="0"/>
              <a:t> stille Kamer,</a:t>
            </a:r>
          </a:p>
          <a:p>
            <a:r>
              <a:rPr lang="de-DE" sz="4000" b="1" dirty="0"/>
              <a:t>Wo </a:t>
            </a:r>
            <a:r>
              <a:rPr lang="de-DE" sz="4000" b="1" dirty="0" err="1"/>
              <a:t>ji</a:t>
            </a:r>
            <a:r>
              <a:rPr lang="de-DE" sz="4000" b="1" dirty="0"/>
              <a:t> </a:t>
            </a:r>
            <a:r>
              <a:rPr lang="de-DE" sz="4000" b="1" dirty="0" err="1"/>
              <a:t>dän</a:t>
            </a:r>
            <a:r>
              <a:rPr lang="de-DE" sz="4000" b="1" dirty="0"/>
              <a:t> </a:t>
            </a:r>
            <a:r>
              <a:rPr lang="de-DE" sz="4000" b="1" dirty="0" err="1"/>
              <a:t>Dagesjommer</a:t>
            </a:r>
            <a:endParaRPr lang="de-DE" sz="4000" b="1" dirty="0"/>
          </a:p>
          <a:p>
            <a:r>
              <a:rPr lang="de-DE" sz="4000" b="1" dirty="0" err="1"/>
              <a:t>Vöschlaopen</a:t>
            </a:r>
            <a:r>
              <a:rPr lang="de-DE" sz="4000" b="1" dirty="0"/>
              <a:t> </a:t>
            </a:r>
            <a:r>
              <a:rPr lang="de-DE" sz="4000" b="1" dirty="0" err="1"/>
              <a:t>un</a:t>
            </a:r>
            <a:r>
              <a:rPr lang="de-DE" sz="4000" b="1" dirty="0"/>
              <a:t> </a:t>
            </a:r>
            <a:r>
              <a:rPr lang="de-DE" sz="4000" b="1" dirty="0" err="1"/>
              <a:t>vögiaten</a:t>
            </a:r>
            <a:r>
              <a:rPr lang="de-DE" sz="4000" b="1" dirty="0"/>
              <a:t> </a:t>
            </a:r>
            <a:r>
              <a:rPr lang="de-DE" sz="4000" b="1" dirty="0" err="1"/>
              <a:t>süellt</a:t>
            </a:r>
            <a:r>
              <a:rPr lang="de-DE" sz="4000" b="1" dirty="0"/>
              <a:t> (</a:t>
            </a:r>
            <a:r>
              <a:rPr lang="de-DE" sz="4000" b="1" dirty="0" err="1"/>
              <a:t>sött</a:t>
            </a:r>
            <a:r>
              <a:rPr lang="de-DE" sz="4000" b="1" dirty="0"/>
              <a:t>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3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4000" b="1" dirty="0"/>
              <a:t>Seiht </a:t>
            </a:r>
            <a:r>
              <a:rPr lang="de-DE" sz="4000" b="1" dirty="0" err="1"/>
              <a:t>ji</a:t>
            </a:r>
            <a:r>
              <a:rPr lang="de-DE" sz="4000" b="1" dirty="0"/>
              <a:t> den </a:t>
            </a:r>
            <a:r>
              <a:rPr lang="de-DE" sz="4000" b="1" dirty="0" err="1"/>
              <a:t>Maon</a:t>
            </a:r>
            <a:r>
              <a:rPr lang="de-DE" sz="4000" b="1" dirty="0"/>
              <a:t> do </a:t>
            </a:r>
            <a:r>
              <a:rPr lang="de-DE" sz="4000" b="1" dirty="0" err="1"/>
              <a:t>staoh</a:t>
            </a:r>
            <a:r>
              <a:rPr lang="de-DE" sz="4000" b="1" dirty="0"/>
              <a:t>(e)n</a:t>
            </a:r>
          </a:p>
          <a:p>
            <a:r>
              <a:rPr lang="en-US" sz="4000" b="1" dirty="0"/>
              <a:t>He is men half to </a:t>
            </a:r>
            <a:r>
              <a:rPr lang="en-US" sz="4000" b="1" dirty="0" err="1"/>
              <a:t>seih</a:t>
            </a:r>
            <a:r>
              <a:rPr lang="en-US" sz="4000" b="1" dirty="0"/>
              <a:t>(e)n</a:t>
            </a:r>
            <a:endParaRPr lang="de-DE" sz="4000" b="1" dirty="0"/>
          </a:p>
          <a:p>
            <a:r>
              <a:rPr lang="de-DE" sz="4000" b="1" dirty="0" err="1"/>
              <a:t>Un</a:t>
            </a:r>
            <a:r>
              <a:rPr lang="de-DE" sz="4000" b="1" dirty="0"/>
              <a:t> </a:t>
            </a:r>
            <a:r>
              <a:rPr lang="de-DE" sz="4000" b="1" dirty="0" err="1"/>
              <a:t>is</a:t>
            </a:r>
            <a:r>
              <a:rPr lang="de-DE" sz="4000" b="1" dirty="0"/>
              <a:t> doch rund </a:t>
            </a:r>
            <a:r>
              <a:rPr lang="de-DE" sz="4000" b="1" dirty="0" err="1"/>
              <a:t>un</a:t>
            </a:r>
            <a:r>
              <a:rPr lang="de-DE" sz="4000" b="1" dirty="0"/>
              <a:t> </a:t>
            </a:r>
            <a:r>
              <a:rPr lang="de-DE" sz="4000" b="1" dirty="0" err="1"/>
              <a:t>schöön</a:t>
            </a:r>
            <a:endParaRPr lang="de-DE" sz="4000" b="1" dirty="0"/>
          </a:p>
          <a:p>
            <a:r>
              <a:rPr lang="de-DE" sz="4000" b="1" dirty="0"/>
              <a:t>So sind </a:t>
            </a:r>
            <a:r>
              <a:rPr lang="de-DE" sz="4000" b="1" dirty="0" err="1"/>
              <a:t>woll</a:t>
            </a:r>
            <a:r>
              <a:rPr lang="de-DE" sz="4000" b="1" dirty="0"/>
              <a:t> man-</a:t>
            </a:r>
            <a:r>
              <a:rPr lang="de-DE" sz="4000" b="1" dirty="0" err="1"/>
              <a:t>nig</a:t>
            </a:r>
            <a:r>
              <a:rPr lang="de-DE" sz="4000" b="1" dirty="0"/>
              <a:t> </a:t>
            </a:r>
            <a:r>
              <a:rPr lang="de-DE" sz="4000" b="1" dirty="0" err="1"/>
              <a:t>Saken</a:t>
            </a:r>
            <a:endParaRPr lang="de-DE" sz="4000" b="1" dirty="0"/>
          </a:p>
          <a:p>
            <a:r>
              <a:rPr lang="de-DE" sz="4000" b="1" dirty="0"/>
              <a:t>Wo </a:t>
            </a:r>
            <a:r>
              <a:rPr lang="de-DE" sz="4000" b="1" dirty="0" err="1"/>
              <a:t>wi</a:t>
            </a:r>
            <a:r>
              <a:rPr lang="de-DE" sz="4000" b="1" dirty="0"/>
              <a:t> </a:t>
            </a:r>
            <a:r>
              <a:rPr lang="de-DE" sz="4000" b="1" dirty="0" err="1"/>
              <a:t>lichtferrig</a:t>
            </a:r>
            <a:r>
              <a:rPr lang="de-DE" sz="4000" b="1" dirty="0"/>
              <a:t> </a:t>
            </a:r>
            <a:r>
              <a:rPr lang="de-DE" sz="4000" b="1" dirty="0" err="1"/>
              <a:t>kwartern</a:t>
            </a:r>
            <a:endParaRPr lang="de-DE" sz="4000" b="1" dirty="0"/>
          </a:p>
          <a:p>
            <a:r>
              <a:rPr lang="de-DE" sz="4000" b="1" dirty="0" err="1"/>
              <a:t>Wiel‘d</a:t>
            </a:r>
            <a:r>
              <a:rPr lang="de-DE" sz="4000" b="1" dirty="0"/>
              <a:t> </a:t>
            </a:r>
            <a:r>
              <a:rPr lang="de-DE" sz="4000" b="1" dirty="0" err="1"/>
              <a:t>use</a:t>
            </a:r>
            <a:r>
              <a:rPr lang="de-DE" sz="4000" b="1" dirty="0"/>
              <a:t> </a:t>
            </a:r>
            <a:r>
              <a:rPr lang="de-DE" sz="4000" b="1" dirty="0" err="1"/>
              <a:t>Aogen</a:t>
            </a:r>
            <a:r>
              <a:rPr lang="de-DE" sz="4000" b="1" dirty="0"/>
              <a:t> se </a:t>
            </a:r>
            <a:r>
              <a:rPr lang="de-DE" sz="4000" b="1" dirty="0" err="1"/>
              <a:t>nich</a:t>
            </a:r>
            <a:r>
              <a:rPr lang="de-DE" sz="4000" b="1" dirty="0"/>
              <a:t> seiht.</a:t>
            </a:r>
          </a:p>
          <a:p>
            <a:endParaRPr lang="de-D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4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1600200"/>
            <a:ext cx="8964488" cy="4525963"/>
          </a:xfrm>
        </p:spPr>
        <p:txBody>
          <a:bodyPr>
            <a:noAutofit/>
          </a:bodyPr>
          <a:lstStyle/>
          <a:p>
            <a:r>
              <a:rPr lang="de-DE" sz="4000" b="1" dirty="0" err="1"/>
              <a:t>Wi</a:t>
            </a:r>
            <a:r>
              <a:rPr lang="de-DE" sz="4000" b="1" dirty="0"/>
              <a:t> </a:t>
            </a:r>
            <a:r>
              <a:rPr lang="de-DE" sz="4000" b="1" dirty="0" err="1"/>
              <a:t>haugniësigen</a:t>
            </a:r>
            <a:r>
              <a:rPr lang="de-DE" sz="4000" b="1" dirty="0"/>
              <a:t> </a:t>
            </a:r>
            <a:r>
              <a:rPr lang="de-DE" sz="4000" b="1" dirty="0" err="1"/>
              <a:t>Kinner</a:t>
            </a:r>
            <a:r>
              <a:rPr lang="de-DE" sz="4000" b="1" dirty="0"/>
              <a:t>,</a:t>
            </a:r>
          </a:p>
          <a:p>
            <a:r>
              <a:rPr lang="de-DE" sz="4000" b="1" dirty="0"/>
              <a:t>sind doch </a:t>
            </a:r>
            <a:r>
              <a:rPr lang="de-DE" sz="4000" b="1" dirty="0" err="1"/>
              <a:t>men</a:t>
            </a:r>
            <a:r>
              <a:rPr lang="de-DE" sz="4000" b="1" dirty="0"/>
              <a:t> arme </a:t>
            </a:r>
            <a:r>
              <a:rPr lang="de-DE" sz="4000" b="1" dirty="0" err="1"/>
              <a:t>Sünner</a:t>
            </a:r>
            <a:endParaRPr lang="de-DE" sz="4000" b="1" dirty="0"/>
          </a:p>
          <a:p>
            <a:r>
              <a:rPr lang="de-DE" sz="4000" b="1" dirty="0" err="1"/>
              <a:t>un</a:t>
            </a:r>
            <a:r>
              <a:rPr lang="de-DE" sz="4000" b="1" dirty="0"/>
              <a:t> </a:t>
            </a:r>
            <a:r>
              <a:rPr lang="de-DE" sz="4000" b="1" dirty="0" err="1"/>
              <a:t>wiët‘t</a:t>
            </a:r>
            <a:r>
              <a:rPr lang="de-DE" sz="4000" b="1" dirty="0"/>
              <a:t> </a:t>
            </a:r>
            <a:r>
              <a:rPr lang="de-DE" sz="4000" b="1" dirty="0" err="1"/>
              <a:t>auk</a:t>
            </a:r>
            <a:r>
              <a:rPr lang="de-DE" sz="4000" b="1" dirty="0"/>
              <a:t> gar </a:t>
            </a:r>
            <a:r>
              <a:rPr lang="de-DE" sz="4000" b="1" dirty="0" err="1"/>
              <a:t>nich</a:t>
            </a:r>
            <a:r>
              <a:rPr lang="de-DE" sz="4000" b="1" dirty="0"/>
              <a:t> </a:t>
            </a:r>
            <a:r>
              <a:rPr lang="de-DE" sz="4000" b="1" dirty="0" err="1"/>
              <a:t>viël</a:t>
            </a:r>
            <a:endParaRPr lang="de-DE" sz="4000" b="1" dirty="0"/>
          </a:p>
          <a:p>
            <a:r>
              <a:rPr lang="de-DE" sz="4000" b="1" dirty="0" err="1"/>
              <a:t>Wi</a:t>
            </a:r>
            <a:r>
              <a:rPr lang="de-DE" sz="4000" b="1" dirty="0"/>
              <a:t> </a:t>
            </a:r>
            <a:r>
              <a:rPr lang="de-DE" sz="4000" b="1" dirty="0" err="1"/>
              <a:t>doot</a:t>
            </a:r>
            <a:r>
              <a:rPr lang="de-DE" sz="4000" b="1" dirty="0"/>
              <a:t> </a:t>
            </a:r>
            <a:r>
              <a:rPr lang="de-DE" sz="4000" b="1" dirty="0" err="1"/>
              <a:t>us</a:t>
            </a:r>
            <a:r>
              <a:rPr lang="de-DE" sz="4000" b="1" dirty="0"/>
              <a:t> derbe dicke,</a:t>
            </a:r>
          </a:p>
          <a:p>
            <a:r>
              <a:rPr lang="de-DE" sz="4000" b="1" dirty="0" err="1"/>
              <a:t>kreegt</a:t>
            </a:r>
            <a:r>
              <a:rPr lang="de-DE" sz="4000" b="1" dirty="0"/>
              <a:t> </a:t>
            </a:r>
            <a:r>
              <a:rPr lang="de-DE" sz="4000" b="1" dirty="0" err="1"/>
              <a:t>aower</a:t>
            </a:r>
            <a:r>
              <a:rPr lang="de-DE" sz="4000" b="1" dirty="0"/>
              <a:t> </a:t>
            </a:r>
            <a:r>
              <a:rPr lang="de-DE" sz="4000" b="1" dirty="0" err="1"/>
              <a:t>niks</a:t>
            </a:r>
            <a:r>
              <a:rPr lang="de-DE" sz="4000" b="1" dirty="0"/>
              <a:t> beschicket</a:t>
            </a:r>
          </a:p>
          <a:p>
            <a:r>
              <a:rPr lang="de-DE" sz="4000" b="1" dirty="0" err="1"/>
              <a:t>kuemt</a:t>
            </a:r>
            <a:r>
              <a:rPr lang="de-DE" sz="4000" b="1" dirty="0"/>
              <a:t> </a:t>
            </a:r>
            <a:r>
              <a:rPr lang="de-DE" sz="4000" b="1" dirty="0" err="1"/>
              <a:t>wiet</a:t>
            </a:r>
            <a:r>
              <a:rPr lang="de-DE" sz="4000" b="1" dirty="0"/>
              <a:t> </a:t>
            </a:r>
            <a:r>
              <a:rPr lang="de-DE" sz="4000" b="1" dirty="0" err="1"/>
              <a:t>af</a:t>
            </a:r>
            <a:r>
              <a:rPr lang="de-DE" sz="4000" b="1" dirty="0"/>
              <a:t>, wo </a:t>
            </a:r>
            <a:r>
              <a:rPr lang="de-DE" sz="4000" b="1" dirty="0" err="1"/>
              <a:t>wi</a:t>
            </a:r>
            <a:r>
              <a:rPr lang="de-DE" sz="4000" b="1" dirty="0"/>
              <a:t> </a:t>
            </a:r>
            <a:r>
              <a:rPr lang="de-DE" sz="4000" b="1" dirty="0" err="1"/>
              <a:t>hen</a:t>
            </a:r>
            <a:r>
              <a:rPr lang="de-DE" sz="4000" b="1" dirty="0"/>
              <a:t> </a:t>
            </a:r>
            <a:r>
              <a:rPr lang="de-DE" sz="4000" b="1" dirty="0" err="1"/>
              <a:t>gaohn</a:t>
            </a:r>
            <a:r>
              <a:rPr lang="de-DE" sz="4000" b="1" dirty="0"/>
              <a:t> </a:t>
            </a:r>
            <a:r>
              <a:rPr lang="de-DE" sz="4000" b="1" dirty="0" err="1"/>
              <a:t>süellt</a:t>
            </a:r>
            <a:endParaRPr lang="de-DE" sz="4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5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000" b="1" dirty="0" err="1"/>
              <a:t>Gott</a:t>
            </a:r>
            <a:r>
              <a:rPr lang="en-US" sz="4000" b="1" dirty="0"/>
              <a:t>, </a:t>
            </a:r>
            <a:r>
              <a:rPr lang="en-US" sz="4000" b="1" dirty="0" err="1"/>
              <a:t>lott</a:t>
            </a:r>
            <a:r>
              <a:rPr lang="en-US" sz="4000" b="1" dirty="0"/>
              <a:t> </a:t>
            </a:r>
            <a:r>
              <a:rPr lang="en-US" sz="4000" b="1" dirty="0" err="1"/>
              <a:t>dien</a:t>
            </a:r>
            <a:r>
              <a:rPr lang="en-US" sz="4000" b="1" dirty="0"/>
              <a:t> Heel us </a:t>
            </a:r>
            <a:r>
              <a:rPr lang="en-US" sz="4000" b="1" dirty="0" err="1"/>
              <a:t>kieken</a:t>
            </a:r>
            <a:r>
              <a:rPr lang="en-US" sz="4000" b="1" dirty="0"/>
              <a:t>,</a:t>
            </a:r>
            <a:endParaRPr lang="de-DE" sz="4000" b="1" dirty="0"/>
          </a:p>
          <a:p>
            <a:r>
              <a:rPr lang="de-DE" sz="4000" b="1" dirty="0" err="1"/>
              <a:t>Un</a:t>
            </a:r>
            <a:r>
              <a:rPr lang="de-DE" sz="4000" b="1" dirty="0"/>
              <a:t> den </a:t>
            </a:r>
            <a:r>
              <a:rPr lang="de-DE" sz="4000" b="1" dirty="0" err="1"/>
              <a:t>Vögang</a:t>
            </a:r>
            <a:r>
              <a:rPr lang="de-DE" sz="4000" b="1" dirty="0"/>
              <a:t> </a:t>
            </a:r>
            <a:r>
              <a:rPr lang="de-DE" sz="4000" b="1" dirty="0" err="1"/>
              <a:t>nich</a:t>
            </a:r>
            <a:r>
              <a:rPr lang="de-DE" sz="4000" b="1" dirty="0"/>
              <a:t> </a:t>
            </a:r>
            <a:r>
              <a:rPr lang="de-DE" sz="4000" b="1" dirty="0" err="1"/>
              <a:t>wieken</a:t>
            </a:r>
            <a:endParaRPr lang="de-DE" sz="4000" b="1" dirty="0"/>
          </a:p>
          <a:p>
            <a:r>
              <a:rPr lang="de-DE" sz="4000" b="1" dirty="0" err="1"/>
              <a:t>auk</a:t>
            </a:r>
            <a:r>
              <a:rPr lang="de-DE" sz="4000" b="1" dirty="0"/>
              <a:t> </a:t>
            </a:r>
            <a:r>
              <a:rPr lang="de-DE" sz="4000" b="1" dirty="0" err="1"/>
              <a:t>nich</a:t>
            </a:r>
            <a:r>
              <a:rPr lang="de-DE" sz="4000" b="1" dirty="0"/>
              <a:t> </a:t>
            </a:r>
            <a:r>
              <a:rPr lang="de-DE" sz="4000" b="1" dirty="0" err="1"/>
              <a:t>hafäddig</a:t>
            </a:r>
            <a:r>
              <a:rPr lang="de-DE" sz="4000" b="1" dirty="0"/>
              <a:t> </a:t>
            </a:r>
            <a:r>
              <a:rPr lang="de-DE" sz="4000" b="1" dirty="0" err="1"/>
              <a:t>sien</a:t>
            </a:r>
            <a:r>
              <a:rPr lang="de-DE" sz="4000" b="1" dirty="0"/>
              <a:t> 	</a:t>
            </a:r>
            <a:r>
              <a:rPr lang="de-DE" sz="4000" b="1" dirty="0" smtClean="0"/>
              <a:t>--&gt;</a:t>
            </a:r>
            <a:r>
              <a:rPr lang="de-DE" sz="4000" dirty="0"/>
              <a:t>hoffärtig</a:t>
            </a:r>
          </a:p>
          <a:p>
            <a:r>
              <a:rPr lang="de-DE" sz="4000" b="1" dirty="0" err="1"/>
              <a:t>lott</a:t>
            </a:r>
            <a:r>
              <a:rPr lang="de-DE" sz="4000" b="1" dirty="0"/>
              <a:t> </a:t>
            </a:r>
            <a:r>
              <a:rPr lang="de-DE" sz="4000" b="1" dirty="0" err="1"/>
              <a:t>us</a:t>
            </a:r>
            <a:r>
              <a:rPr lang="de-DE" sz="4000" b="1" dirty="0"/>
              <a:t> ganz </a:t>
            </a:r>
            <a:r>
              <a:rPr lang="de-DE" sz="4000" b="1" dirty="0" err="1"/>
              <a:t>eenfack</a:t>
            </a:r>
            <a:r>
              <a:rPr lang="de-DE" sz="4000" b="1" dirty="0"/>
              <a:t> </a:t>
            </a:r>
            <a:r>
              <a:rPr lang="de-DE" sz="4000" b="1" dirty="0" err="1"/>
              <a:t>wäërn</a:t>
            </a:r>
            <a:endParaRPr lang="de-DE" sz="4000" b="1" dirty="0"/>
          </a:p>
          <a:p>
            <a:r>
              <a:rPr lang="de-DE" sz="4000" b="1" dirty="0" err="1"/>
              <a:t>Un</a:t>
            </a:r>
            <a:r>
              <a:rPr lang="de-DE" sz="4000" b="1" dirty="0"/>
              <a:t> </a:t>
            </a:r>
            <a:r>
              <a:rPr lang="de-DE" sz="4000" b="1" dirty="0" err="1"/>
              <a:t>vüör</a:t>
            </a:r>
            <a:r>
              <a:rPr lang="de-DE" sz="4000" b="1" dirty="0"/>
              <a:t> di hier </a:t>
            </a:r>
            <a:r>
              <a:rPr lang="de-DE" sz="4000" b="1" dirty="0" err="1"/>
              <a:t>up</a:t>
            </a:r>
            <a:r>
              <a:rPr lang="de-DE" sz="4000" b="1" dirty="0"/>
              <a:t> Ä-</a:t>
            </a:r>
            <a:r>
              <a:rPr lang="de-DE" sz="4000" b="1" dirty="0" err="1"/>
              <a:t>ern</a:t>
            </a:r>
            <a:endParaRPr lang="de-DE" sz="4000" b="1" dirty="0"/>
          </a:p>
          <a:p>
            <a:r>
              <a:rPr lang="de-DE" sz="4000" b="1" dirty="0"/>
              <a:t>Os </a:t>
            </a:r>
            <a:r>
              <a:rPr lang="de-DE" sz="4000" b="1" dirty="0" err="1"/>
              <a:t>Kinner</a:t>
            </a:r>
            <a:r>
              <a:rPr lang="de-DE" sz="4000" b="1" dirty="0"/>
              <a:t> fromm </a:t>
            </a:r>
            <a:r>
              <a:rPr lang="de-DE" sz="4000" b="1" dirty="0" err="1"/>
              <a:t>vögnööget</a:t>
            </a:r>
            <a:r>
              <a:rPr lang="de-DE" sz="4000" b="1" dirty="0"/>
              <a:t> </a:t>
            </a:r>
            <a:r>
              <a:rPr lang="de-DE" sz="4000" b="1" dirty="0" err="1"/>
              <a:t>sien</a:t>
            </a:r>
            <a:endParaRPr lang="de-DE" sz="4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6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4000" b="1" dirty="0" err="1"/>
              <a:t>Wos</a:t>
            </a:r>
            <a:r>
              <a:rPr lang="de-DE" sz="4000" b="1" dirty="0"/>
              <a:t> </a:t>
            </a:r>
            <a:r>
              <a:rPr lang="de-DE" sz="4000" b="1" dirty="0" err="1"/>
              <a:t>endlik</a:t>
            </a:r>
            <a:r>
              <a:rPr lang="de-DE" sz="4000" b="1" dirty="0"/>
              <a:t> </a:t>
            </a:r>
            <a:r>
              <a:rPr lang="de-DE" sz="4000" b="1" dirty="0" err="1"/>
              <a:t>aohne</a:t>
            </a:r>
            <a:r>
              <a:rPr lang="de-DE" sz="4000" b="1" dirty="0"/>
              <a:t> </a:t>
            </a:r>
            <a:r>
              <a:rPr lang="de-DE" sz="4000" b="1" dirty="0" err="1"/>
              <a:t>möggen</a:t>
            </a:r>
            <a:r>
              <a:rPr lang="de-DE" sz="4000" b="1" dirty="0"/>
              <a:t> </a:t>
            </a:r>
            <a:r>
              <a:rPr lang="de-DE" sz="4000" dirty="0" smtClean="0"/>
              <a:t>(grämen)</a:t>
            </a:r>
            <a:endParaRPr lang="de-DE" sz="4000" dirty="0"/>
          </a:p>
          <a:p>
            <a:r>
              <a:rPr lang="de-DE" sz="4000" b="1" dirty="0" err="1"/>
              <a:t>Uut</a:t>
            </a:r>
            <a:r>
              <a:rPr lang="de-DE" sz="4000" b="1" dirty="0"/>
              <a:t> </a:t>
            </a:r>
            <a:r>
              <a:rPr lang="de-DE" sz="4000" b="1" dirty="0" err="1"/>
              <a:t>düsse</a:t>
            </a:r>
            <a:r>
              <a:rPr lang="de-DE" sz="4000" b="1" dirty="0"/>
              <a:t> Welt </a:t>
            </a:r>
            <a:r>
              <a:rPr lang="de-DE" sz="4000" b="1" dirty="0" err="1"/>
              <a:t>us</a:t>
            </a:r>
            <a:r>
              <a:rPr lang="de-DE" sz="4000" b="1" dirty="0"/>
              <a:t> </a:t>
            </a:r>
            <a:r>
              <a:rPr lang="de-DE" sz="4000" b="1" dirty="0" err="1"/>
              <a:t>niëhmen</a:t>
            </a:r>
            <a:endParaRPr lang="de-DE" sz="4000" b="1" dirty="0"/>
          </a:p>
          <a:p>
            <a:r>
              <a:rPr lang="de-DE" sz="4000" b="1" dirty="0"/>
              <a:t>Met </a:t>
            </a:r>
            <a:r>
              <a:rPr lang="de-DE" sz="4000" b="1" dirty="0" err="1"/>
              <a:t>een</a:t>
            </a:r>
            <a:r>
              <a:rPr lang="de-DE" sz="4000" b="1" dirty="0"/>
              <a:t> ganz sachten Daut</a:t>
            </a:r>
          </a:p>
          <a:p>
            <a:r>
              <a:rPr lang="de-DE" sz="4000" b="1" dirty="0" err="1"/>
              <a:t>Un</a:t>
            </a:r>
            <a:r>
              <a:rPr lang="de-DE" sz="4000" b="1" dirty="0"/>
              <a:t> wenn du </a:t>
            </a:r>
            <a:r>
              <a:rPr lang="de-DE" sz="4000" b="1" dirty="0" err="1"/>
              <a:t>us</a:t>
            </a:r>
            <a:r>
              <a:rPr lang="de-DE" sz="4000" b="1" dirty="0"/>
              <a:t> </a:t>
            </a:r>
            <a:r>
              <a:rPr lang="de-DE" sz="4000" b="1" dirty="0" err="1"/>
              <a:t>häs</a:t>
            </a:r>
            <a:r>
              <a:rPr lang="de-DE" sz="4000" b="1" dirty="0"/>
              <a:t> </a:t>
            </a:r>
            <a:r>
              <a:rPr lang="de-DE" sz="4000" b="1" dirty="0" err="1"/>
              <a:t>nuomen</a:t>
            </a:r>
            <a:endParaRPr lang="de-DE" sz="4000" b="1" dirty="0"/>
          </a:p>
          <a:p>
            <a:r>
              <a:rPr lang="en-US" sz="4000" b="1" dirty="0"/>
              <a:t>Lott us </a:t>
            </a:r>
            <a:r>
              <a:rPr lang="en-US" sz="4000" b="1" dirty="0" err="1"/>
              <a:t>in’n</a:t>
            </a:r>
            <a:r>
              <a:rPr lang="en-US" sz="4000" b="1" dirty="0"/>
              <a:t> </a:t>
            </a:r>
            <a:r>
              <a:rPr lang="en-US" sz="4000" b="1" dirty="0" err="1"/>
              <a:t>Hiëmel</a:t>
            </a:r>
            <a:r>
              <a:rPr lang="en-US" sz="4000" b="1" dirty="0"/>
              <a:t> </a:t>
            </a:r>
            <a:r>
              <a:rPr lang="en-US" sz="4000" b="1" dirty="0" err="1"/>
              <a:t>kuemen</a:t>
            </a:r>
            <a:r>
              <a:rPr lang="en-US" sz="4000" b="1" dirty="0"/>
              <a:t>,</a:t>
            </a:r>
            <a:endParaRPr lang="de-DE" sz="4000" b="1" dirty="0"/>
          </a:p>
          <a:p>
            <a:r>
              <a:rPr lang="en-US" sz="4000" b="1" dirty="0"/>
              <a:t>Du use Herr un use </a:t>
            </a:r>
            <a:r>
              <a:rPr lang="en-US" sz="4000" b="1" dirty="0" err="1"/>
              <a:t>Gott</a:t>
            </a:r>
            <a:endParaRPr lang="de-DE" sz="4000" b="1" dirty="0"/>
          </a:p>
          <a:p>
            <a:endParaRPr lang="de-DE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7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4000" b="1" dirty="0"/>
              <a:t>So </a:t>
            </a:r>
            <a:r>
              <a:rPr lang="de-DE" sz="4000" b="1" dirty="0" err="1"/>
              <a:t>legg‘t</a:t>
            </a:r>
            <a:r>
              <a:rPr lang="de-DE" sz="4000" b="1" dirty="0"/>
              <a:t> </a:t>
            </a:r>
            <a:r>
              <a:rPr lang="de-DE" sz="4000" b="1" dirty="0" err="1"/>
              <a:t>ju</a:t>
            </a:r>
            <a:r>
              <a:rPr lang="de-DE" sz="4000" b="1" dirty="0"/>
              <a:t> </a:t>
            </a:r>
            <a:r>
              <a:rPr lang="de-DE" sz="4000" b="1" dirty="0" err="1"/>
              <a:t>hen</a:t>
            </a:r>
            <a:r>
              <a:rPr lang="de-DE" sz="4000" b="1" dirty="0"/>
              <a:t>, </a:t>
            </a:r>
            <a:r>
              <a:rPr lang="de-DE" sz="4000" b="1" dirty="0" err="1"/>
              <a:t>ji</a:t>
            </a:r>
            <a:r>
              <a:rPr lang="de-DE" sz="4000" b="1" dirty="0"/>
              <a:t> </a:t>
            </a:r>
            <a:r>
              <a:rPr lang="de-DE" sz="4000" b="1" dirty="0" err="1"/>
              <a:t>Bröer</a:t>
            </a:r>
            <a:r>
              <a:rPr lang="de-DE" sz="4000" b="1" dirty="0"/>
              <a:t> </a:t>
            </a:r>
            <a:r>
              <a:rPr lang="de-DE" sz="4000" b="1" dirty="0" err="1"/>
              <a:t>öll</a:t>
            </a:r>
            <a:endParaRPr lang="de-DE" sz="4000" b="1" dirty="0"/>
          </a:p>
          <a:p>
            <a:r>
              <a:rPr lang="de-DE" sz="4000" b="1" dirty="0"/>
              <a:t>In Gott </a:t>
            </a:r>
            <a:r>
              <a:rPr lang="de-DE" sz="4000" b="1" dirty="0" err="1"/>
              <a:t>sien</a:t>
            </a:r>
            <a:r>
              <a:rPr lang="de-DE" sz="4000" b="1" dirty="0"/>
              <a:t> </a:t>
            </a:r>
            <a:r>
              <a:rPr lang="de-DE" sz="4000" b="1" dirty="0" err="1"/>
              <a:t>Naomen</a:t>
            </a:r>
            <a:r>
              <a:rPr lang="de-DE" sz="4000" b="1" dirty="0"/>
              <a:t> </a:t>
            </a:r>
            <a:r>
              <a:rPr lang="de-DE" sz="4000" b="1" dirty="0" err="1"/>
              <a:t>hen</a:t>
            </a:r>
            <a:r>
              <a:rPr lang="de-DE" sz="4000" b="1" dirty="0"/>
              <a:t> </a:t>
            </a:r>
            <a:r>
              <a:rPr lang="de-DE" sz="4000" b="1" dirty="0" err="1"/>
              <a:t>daal</a:t>
            </a:r>
            <a:endParaRPr lang="de-DE" sz="4000" b="1" dirty="0"/>
          </a:p>
          <a:p>
            <a:r>
              <a:rPr lang="de-DE" sz="4000" b="1" dirty="0" err="1"/>
              <a:t>Kaolt</a:t>
            </a:r>
            <a:r>
              <a:rPr lang="de-DE" sz="4000" b="1" dirty="0"/>
              <a:t> </a:t>
            </a:r>
            <a:r>
              <a:rPr lang="de-DE" sz="4000" b="1" dirty="0" err="1"/>
              <a:t>is</a:t>
            </a:r>
            <a:r>
              <a:rPr lang="de-DE" sz="4000" b="1" dirty="0"/>
              <a:t> de </a:t>
            </a:r>
            <a:r>
              <a:rPr lang="de-DE" sz="4000" b="1" dirty="0" err="1"/>
              <a:t>Aomdwi</a:t>
            </a:r>
            <a:r>
              <a:rPr lang="de-DE" sz="4000" b="1" dirty="0"/>
              <a:t>(e)</a:t>
            </a:r>
            <a:r>
              <a:rPr lang="de-DE" sz="4000" b="1" dirty="0" err="1"/>
              <a:t>nd</a:t>
            </a:r>
            <a:r>
              <a:rPr lang="de-DE" sz="4000" b="1" dirty="0"/>
              <a:t> </a:t>
            </a:r>
            <a:r>
              <a:rPr lang="de-DE" sz="4000" b="1" dirty="0" err="1"/>
              <a:t>auk</a:t>
            </a:r>
            <a:endParaRPr lang="de-DE" sz="4000" b="1" dirty="0"/>
          </a:p>
          <a:p>
            <a:r>
              <a:rPr lang="de-DE" sz="4000" b="1" dirty="0"/>
              <a:t>De Herr mag </a:t>
            </a:r>
            <a:r>
              <a:rPr lang="de-DE" sz="4000" b="1" dirty="0" err="1"/>
              <a:t>us</a:t>
            </a:r>
            <a:r>
              <a:rPr lang="de-DE" sz="4000" b="1" dirty="0"/>
              <a:t> </a:t>
            </a:r>
            <a:r>
              <a:rPr lang="de-DE" sz="4000" b="1" dirty="0" err="1"/>
              <a:t>nich</a:t>
            </a:r>
            <a:r>
              <a:rPr lang="de-DE" sz="4000" b="1" dirty="0"/>
              <a:t> </a:t>
            </a:r>
            <a:r>
              <a:rPr lang="de-DE" sz="4000" b="1" dirty="0" err="1"/>
              <a:t>straofen</a:t>
            </a:r>
            <a:endParaRPr lang="de-DE" sz="4000" b="1" dirty="0"/>
          </a:p>
          <a:p>
            <a:r>
              <a:rPr lang="de-DE" sz="4000" b="1" dirty="0" err="1"/>
              <a:t>Un</a:t>
            </a:r>
            <a:r>
              <a:rPr lang="de-DE" sz="4000" b="1" dirty="0"/>
              <a:t> </a:t>
            </a:r>
            <a:r>
              <a:rPr lang="de-DE" sz="4000" b="1" dirty="0" err="1"/>
              <a:t>lött</a:t>
            </a:r>
            <a:r>
              <a:rPr lang="de-DE" sz="4000" b="1" dirty="0"/>
              <a:t> </a:t>
            </a:r>
            <a:r>
              <a:rPr lang="de-DE" sz="4000" b="1" dirty="0" err="1"/>
              <a:t>us</a:t>
            </a:r>
            <a:r>
              <a:rPr lang="de-DE" sz="4000" b="1" dirty="0"/>
              <a:t> sinnig </a:t>
            </a:r>
            <a:r>
              <a:rPr lang="de-DE" sz="4000" b="1" dirty="0" err="1"/>
              <a:t>schlaopen</a:t>
            </a:r>
            <a:endParaRPr lang="de-DE" sz="4000" b="1" dirty="0"/>
          </a:p>
          <a:p>
            <a:r>
              <a:rPr lang="de-DE" sz="4000" b="1" dirty="0" err="1"/>
              <a:t>Un</a:t>
            </a:r>
            <a:r>
              <a:rPr lang="de-DE" sz="4000" b="1" dirty="0"/>
              <a:t> </a:t>
            </a:r>
            <a:r>
              <a:rPr lang="de-DE" sz="4000" b="1" dirty="0" err="1"/>
              <a:t>usen</a:t>
            </a:r>
            <a:r>
              <a:rPr lang="de-DE" sz="4000" b="1" dirty="0"/>
              <a:t> kranken </a:t>
            </a:r>
            <a:r>
              <a:rPr lang="de-DE" sz="4000" b="1" dirty="0" err="1"/>
              <a:t>Naober</a:t>
            </a:r>
            <a:r>
              <a:rPr lang="de-DE" sz="4000" b="1" dirty="0"/>
              <a:t> </a:t>
            </a:r>
            <a:r>
              <a:rPr lang="de-DE" sz="4000" b="1" dirty="0" err="1"/>
              <a:t>auk</a:t>
            </a:r>
            <a:r>
              <a:rPr lang="de-DE" sz="4000" b="1" dirty="0"/>
              <a:t>.</a:t>
            </a:r>
          </a:p>
          <a:p>
            <a:endParaRPr lang="de-D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248</Words>
  <Application>Microsoft Office PowerPoint</Application>
  <PresentationFormat>Bildschirmpräsentation (4:3)</PresentationFormat>
  <Paragraphs>54</Paragraphs>
  <Slides>8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9" baseType="lpstr">
      <vt:lpstr>Larissa-Design</vt:lpstr>
      <vt:lpstr>Der Mond ist aufgegangen… Nu is de Moon upgangen…</vt:lpstr>
      <vt:lpstr>1</vt:lpstr>
      <vt:lpstr>2</vt:lpstr>
      <vt:lpstr>3</vt:lpstr>
      <vt:lpstr>4</vt:lpstr>
      <vt:lpstr>5</vt:lpstr>
      <vt:lpstr>6</vt:lpstr>
      <vt:lpstr>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 Mond ist aufgegangen… Nu is de Moon upgangen…</dc:title>
  <dc:creator>Kornfeld</dc:creator>
  <cp:lastModifiedBy>Kornfeld</cp:lastModifiedBy>
  <cp:revision>1</cp:revision>
  <dcterms:created xsi:type="dcterms:W3CDTF">2016-02-28T19:24:43Z</dcterms:created>
  <dcterms:modified xsi:type="dcterms:W3CDTF">2016-02-28T19:34:08Z</dcterms:modified>
</cp:coreProperties>
</file>